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C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406EB-6CCC-4574-A37D-38EA9E66DBD8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78D062-CA24-4D5E-A44A-829136194FD8}">
      <dgm:prSet phldrT="[Текст]" custT="1"/>
      <dgm:spPr>
        <a:solidFill>
          <a:schemeClr val="accent1">
            <a:hueOff val="0"/>
            <a:satOff val="0"/>
            <a:lumOff val="0"/>
            <a:alpha val="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ru-RU" sz="6000" dirty="0" smtClean="0">
              <a:latin typeface="Franklin Gothic Medium Cond" panose="020B0606030402020204" pitchFamily="34" charset="0"/>
            </a:rPr>
            <a:t>Цель мероприятия</a:t>
          </a:r>
          <a:endParaRPr lang="ru-RU" sz="6000" dirty="0">
            <a:latin typeface="Franklin Gothic Medium Cond" panose="020B0606030402020204" pitchFamily="34" charset="0"/>
          </a:endParaRPr>
        </a:p>
      </dgm:t>
    </dgm:pt>
    <dgm:pt modelId="{392BD7EF-8DB9-4D72-AFB2-8D600D45F66E}" type="parTrans" cxnId="{66C2C64C-8163-426C-8A25-6DF8424A99A4}">
      <dgm:prSet/>
      <dgm:spPr/>
      <dgm:t>
        <a:bodyPr/>
        <a:lstStyle/>
        <a:p>
          <a:endParaRPr lang="ru-RU"/>
        </a:p>
      </dgm:t>
    </dgm:pt>
    <dgm:pt modelId="{DAB988EA-03CB-425D-A558-84BDD3D92809}" type="sibTrans" cxnId="{66C2C64C-8163-426C-8A25-6DF8424A99A4}">
      <dgm:prSet/>
      <dgm:spPr/>
      <dgm:t>
        <a:bodyPr/>
        <a:lstStyle/>
        <a:p>
          <a:endParaRPr lang="ru-RU"/>
        </a:p>
      </dgm:t>
    </dgm:pt>
    <dgm:pt modelId="{0FC4CBDA-CF1E-4FA8-BD21-CBA3D0A78487}">
      <dgm:prSet/>
      <dgm:spPr>
        <a:pattFill prst="shingle">
          <a:fgClr>
            <a:schemeClr val="bg2">
              <a:lumMod val="50000"/>
            </a:schemeClr>
          </a:fgClr>
          <a:bgClr>
            <a:schemeClr val="tx2">
              <a:lumMod val="75000"/>
            </a:schemeClr>
          </a:bgClr>
        </a:pattFill>
        <a:ln w="38100">
          <a:solidFill>
            <a:schemeClr val="tx1"/>
          </a:solidFill>
        </a:ln>
      </dgm:spPr>
      <dgm:t>
        <a:bodyPr/>
        <a:lstStyle/>
        <a:p>
          <a:r>
            <a:rPr lang="ru-RU" dirty="0" smtClean="0">
              <a:latin typeface="Franklin Gothic Medium Cond" panose="020B0606030402020204" pitchFamily="34" charset="0"/>
            </a:rPr>
            <a:t>Полное восстановление и повышение транспортно-эксплуатационного состояния ремонтируемой дороги</a:t>
          </a:r>
          <a:endParaRPr lang="ru-RU" dirty="0">
            <a:latin typeface="Franklin Gothic Medium Cond" panose="020B0606030402020204" pitchFamily="34" charset="0"/>
          </a:endParaRPr>
        </a:p>
      </dgm:t>
    </dgm:pt>
    <dgm:pt modelId="{84E1DFD2-C512-4CB8-AB36-3F617EFFA7A6}" type="parTrans" cxnId="{D2CB5D91-F927-4C5D-82E9-CAA76E8355F7}">
      <dgm:prSet/>
      <dgm:spPr/>
      <dgm:t>
        <a:bodyPr/>
        <a:lstStyle/>
        <a:p>
          <a:endParaRPr lang="ru-RU"/>
        </a:p>
      </dgm:t>
    </dgm:pt>
    <dgm:pt modelId="{3DF19537-1904-43A9-ACE0-76E03B3E5FBF}" type="sibTrans" cxnId="{D2CB5D91-F927-4C5D-82E9-CAA76E8355F7}">
      <dgm:prSet/>
      <dgm:spPr/>
      <dgm:t>
        <a:bodyPr/>
        <a:lstStyle/>
        <a:p>
          <a:endParaRPr lang="ru-RU"/>
        </a:p>
      </dgm:t>
    </dgm:pt>
    <dgm:pt modelId="{54E80D5B-BC54-4197-980F-DD9884FC1297}">
      <dgm:prSet/>
      <dgm:spPr>
        <a:pattFill prst="shingle">
          <a:fgClr>
            <a:schemeClr val="bg2">
              <a:lumMod val="50000"/>
            </a:schemeClr>
          </a:fgClr>
          <a:bgClr>
            <a:schemeClr val="tx2">
              <a:lumMod val="75000"/>
            </a:schemeClr>
          </a:bgClr>
        </a:pattFill>
        <a:ln w="38100">
          <a:solidFill>
            <a:schemeClr val="tx1"/>
          </a:solidFill>
        </a:ln>
      </dgm:spPr>
      <dgm:t>
        <a:bodyPr/>
        <a:lstStyle/>
        <a:p>
          <a:r>
            <a:rPr lang="ru-RU" dirty="0" smtClean="0">
              <a:latin typeface="Franklin Gothic Medium Cond" panose="020B0606030402020204" pitchFamily="34" charset="0"/>
            </a:rPr>
            <a:t>Удовлетворённость населения качеством дорог</a:t>
          </a:r>
        </a:p>
      </dgm:t>
    </dgm:pt>
    <dgm:pt modelId="{2F0E12DE-322F-4332-9B96-7736B8D6D88D}" type="sibTrans" cxnId="{0A5B0457-CFD3-484F-A737-B280AFF4C5CF}">
      <dgm:prSet/>
      <dgm:spPr/>
      <dgm:t>
        <a:bodyPr/>
        <a:lstStyle/>
        <a:p>
          <a:endParaRPr lang="ru-RU"/>
        </a:p>
      </dgm:t>
    </dgm:pt>
    <dgm:pt modelId="{F3C1C773-6686-42FC-ABAD-F22D459D3DD4}" type="parTrans" cxnId="{0A5B0457-CFD3-484F-A737-B280AFF4C5CF}">
      <dgm:prSet/>
      <dgm:spPr/>
      <dgm:t>
        <a:bodyPr/>
        <a:lstStyle/>
        <a:p>
          <a:endParaRPr lang="ru-RU"/>
        </a:p>
      </dgm:t>
    </dgm:pt>
    <dgm:pt modelId="{C33A2158-BC61-48BB-968F-7E2CF8BE8566}">
      <dgm:prSet phldrT="[Текст]"/>
      <dgm:spPr>
        <a:pattFill prst="shingle">
          <a:fgClr>
            <a:schemeClr val="bg2">
              <a:lumMod val="50000"/>
            </a:schemeClr>
          </a:fgClr>
          <a:bgClr>
            <a:schemeClr val="tx2">
              <a:lumMod val="75000"/>
            </a:schemeClr>
          </a:bgClr>
        </a:pattFill>
        <a:ln w="38100">
          <a:solidFill>
            <a:schemeClr val="tx1"/>
          </a:solidFill>
        </a:ln>
      </dgm:spPr>
      <dgm:t>
        <a:bodyPr/>
        <a:lstStyle/>
        <a:p>
          <a:r>
            <a:rPr lang="ru-RU" dirty="0" smtClean="0">
              <a:latin typeface="Franklin Gothic Medium Cond" panose="020B0606030402020204" pitchFamily="34" charset="0"/>
            </a:rPr>
            <a:t>Обеспечение безопасности движения автотранспортных средств</a:t>
          </a:r>
        </a:p>
      </dgm:t>
    </dgm:pt>
    <dgm:pt modelId="{D61B6234-A38A-4BDA-BD01-62AAC1694FFB}" type="sibTrans" cxnId="{50630249-6830-48A8-9142-2ABC017544C1}">
      <dgm:prSet/>
      <dgm:spPr/>
      <dgm:t>
        <a:bodyPr/>
        <a:lstStyle/>
        <a:p>
          <a:endParaRPr lang="ru-RU"/>
        </a:p>
      </dgm:t>
    </dgm:pt>
    <dgm:pt modelId="{C52D3636-6D89-4BAE-A3D2-78407C37D78E}" type="parTrans" cxnId="{50630249-6830-48A8-9142-2ABC017544C1}">
      <dgm:prSet/>
      <dgm:spPr/>
      <dgm:t>
        <a:bodyPr/>
        <a:lstStyle/>
        <a:p>
          <a:endParaRPr lang="ru-RU"/>
        </a:p>
      </dgm:t>
    </dgm:pt>
    <dgm:pt modelId="{E82DEE59-A9E1-48DC-9439-6D731869E48B}">
      <dgm:prSet phldrT="[Текст]"/>
      <dgm:spPr>
        <a:pattFill prst="shingle">
          <a:fgClr>
            <a:schemeClr val="bg2">
              <a:lumMod val="50000"/>
            </a:schemeClr>
          </a:fgClr>
          <a:bgClr>
            <a:schemeClr val="tx2">
              <a:lumMod val="75000"/>
            </a:schemeClr>
          </a:bgClr>
        </a:pattFill>
        <a:ln w="38100"/>
      </dgm:spPr>
      <dgm:t>
        <a:bodyPr/>
        <a:lstStyle/>
        <a:p>
          <a:r>
            <a:rPr lang="ru-RU" dirty="0" smtClean="0">
              <a:latin typeface="Franklin Gothic Medium Cond" panose="020B0606030402020204" pitchFamily="34" charset="0"/>
            </a:rPr>
            <a:t>Сокращение ДТП</a:t>
          </a:r>
          <a:endParaRPr lang="ru-RU" dirty="0">
            <a:latin typeface="Franklin Gothic Medium Cond" panose="020B0606030402020204" pitchFamily="34" charset="0"/>
          </a:endParaRPr>
        </a:p>
      </dgm:t>
    </dgm:pt>
    <dgm:pt modelId="{2F801F07-EF61-4974-B2CD-D5BA84433AC5}" type="sibTrans" cxnId="{8A0E9AAC-0540-4E78-891A-24CCB7C49D0E}">
      <dgm:prSet/>
      <dgm:spPr/>
      <dgm:t>
        <a:bodyPr/>
        <a:lstStyle/>
        <a:p>
          <a:endParaRPr lang="ru-RU"/>
        </a:p>
      </dgm:t>
    </dgm:pt>
    <dgm:pt modelId="{5DB19159-EE46-4F25-A3B4-90BA5324DFC3}" type="parTrans" cxnId="{8A0E9AAC-0540-4E78-891A-24CCB7C49D0E}">
      <dgm:prSet/>
      <dgm:spPr/>
      <dgm:t>
        <a:bodyPr/>
        <a:lstStyle/>
        <a:p>
          <a:endParaRPr lang="ru-RU"/>
        </a:p>
      </dgm:t>
    </dgm:pt>
    <dgm:pt modelId="{8D37BF06-5182-4846-A439-05B185369663}" type="pres">
      <dgm:prSet presAssocID="{AB9406EB-6CCC-4574-A37D-38EA9E66DBD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65BED6-08B2-4491-B651-C090476840E7}" type="pres">
      <dgm:prSet presAssocID="{6478D062-CA24-4D5E-A44A-829136194FD8}" presName="root" presStyleCnt="0">
        <dgm:presLayoutVars>
          <dgm:chMax/>
          <dgm:chPref val="4"/>
        </dgm:presLayoutVars>
      </dgm:prSet>
      <dgm:spPr/>
    </dgm:pt>
    <dgm:pt modelId="{209C3D10-C725-4921-9989-45E32A372C7D}" type="pres">
      <dgm:prSet presAssocID="{6478D062-CA24-4D5E-A44A-829136194FD8}" presName="rootComposite" presStyleCnt="0">
        <dgm:presLayoutVars/>
      </dgm:prSet>
      <dgm:spPr/>
    </dgm:pt>
    <dgm:pt modelId="{BDC52FF2-B8DC-4E3A-BC0B-8D3145F2112A}" type="pres">
      <dgm:prSet presAssocID="{6478D062-CA24-4D5E-A44A-829136194FD8}" presName="rootText" presStyleLbl="node0" presStyleIdx="0" presStyleCnt="1" custScaleX="103495" custScaleY="78843" custLinFactNeighborX="1123" custLinFactNeighborY="1055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FF78C81B-6F41-417D-A871-7665139EFD57}" type="pres">
      <dgm:prSet presAssocID="{6478D062-CA24-4D5E-A44A-829136194FD8}" presName="childShape" presStyleCnt="0">
        <dgm:presLayoutVars>
          <dgm:chMax val="0"/>
          <dgm:chPref val="0"/>
        </dgm:presLayoutVars>
      </dgm:prSet>
      <dgm:spPr/>
    </dgm:pt>
    <dgm:pt modelId="{95E97187-0D95-4A9B-8E0D-BA94046146D3}" type="pres">
      <dgm:prSet presAssocID="{E82DEE59-A9E1-48DC-9439-6D731869E48B}" presName="childComposite" presStyleCnt="0">
        <dgm:presLayoutVars>
          <dgm:chMax val="0"/>
          <dgm:chPref val="0"/>
        </dgm:presLayoutVars>
      </dgm:prSet>
      <dgm:spPr/>
    </dgm:pt>
    <dgm:pt modelId="{CA4B541F-DD16-41EB-B6E6-A18E6E7125C4}" type="pres">
      <dgm:prSet presAssocID="{E82DEE59-A9E1-48DC-9439-6D731869E48B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75B0C4EE-D9F2-4B48-A9D2-5C34D136781D}" type="pres">
      <dgm:prSet presAssocID="{E82DEE59-A9E1-48DC-9439-6D731869E48B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7176B-1B83-4CB9-8672-126EBD6682F8}" type="pres">
      <dgm:prSet presAssocID="{C33A2158-BC61-48BB-968F-7E2CF8BE8566}" presName="childComposite" presStyleCnt="0">
        <dgm:presLayoutVars>
          <dgm:chMax val="0"/>
          <dgm:chPref val="0"/>
        </dgm:presLayoutVars>
      </dgm:prSet>
      <dgm:spPr/>
    </dgm:pt>
    <dgm:pt modelId="{A8B57E4D-4735-4A2F-8A18-FBAFA492E34A}" type="pres">
      <dgm:prSet presAssocID="{C33A2158-BC61-48BB-968F-7E2CF8BE8566}" presName="Image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2000" r="-52000"/>
          </a:stretch>
        </a:blipFill>
      </dgm:spPr>
    </dgm:pt>
    <dgm:pt modelId="{15641BC8-B207-4CC6-91C9-36587812ACBB}" type="pres">
      <dgm:prSet presAssocID="{C33A2158-BC61-48BB-968F-7E2CF8BE8566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B3504-B2B7-4E06-876A-606C3275263D}" type="pres">
      <dgm:prSet presAssocID="{54E80D5B-BC54-4197-980F-DD9884FC1297}" presName="childComposite" presStyleCnt="0">
        <dgm:presLayoutVars>
          <dgm:chMax val="0"/>
          <dgm:chPref val="0"/>
        </dgm:presLayoutVars>
      </dgm:prSet>
      <dgm:spPr/>
    </dgm:pt>
    <dgm:pt modelId="{3F5B52B1-948A-4B74-80F8-1611A7BEA6AC}" type="pres">
      <dgm:prSet presAssocID="{54E80D5B-BC54-4197-980F-DD9884FC1297}" presName="Image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</dgm:spPr>
    </dgm:pt>
    <dgm:pt modelId="{8FAC07E5-5BC1-4F07-928B-413B72B13865}" type="pres">
      <dgm:prSet presAssocID="{54E80D5B-BC54-4197-980F-DD9884FC1297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E4619-6907-4D3A-958A-B6F93674F1D8}" type="pres">
      <dgm:prSet presAssocID="{0FC4CBDA-CF1E-4FA8-BD21-CBA3D0A78487}" presName="childComposite" presStyleCnt="0">
        <dgm:presLayoutVars>
          <dgm:chMax val="0"/>
          <dgm:chPref val="0"/>
        </dgm:presLayoutVars>
      </dgm:prSet>
      <dgm:spPr/>
    </dgm:pt>
    <dgm:pt modelId="{1B624A03-A4C1-4816-9A11-3EE2900C38B9}" type="pres">
      <dgm:prSet presAssocID="{0FC4CBDA-CF1E-4FA8-BD21-CBA3D0A78487}" presName="Image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5000" r="-35000"/>
          </a:stretch>
        </a:blipFill>
      </dgm:spPr>
    </dgm:pt>
    <dgm:pt modelId="{61D9E717-6002-4100-9A3F-490B26463635}" type="pres">
      <dgm:prSet presAssocID="{0FC4CBDA-CF1E-4FA8-BD21-CBA3D0A78487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0E9AAC-0540-4E78-891A-24CCB7C49D0E}" srcId="{6478D062-CA24-4D5E-A44A-829136194FD8}" destId="{E82DEE59-A9E1-48DC-9439-6D731869E48B}" srcOrd="0" destOrd="0" parTransId="{5DB19159-EE46-4F25-A3B4-90BA5324DFC3}" sibTransId="{2F801F07-EF61-4974-B2CD-D5BA84433AC5}"/>
    <dgm:cxn modelId="{50630249-6830-48A8-9142-2ABC017544C1}" srcId="{6478D062-CA24-4D5E-A44A-829136194FD8}" destId="{C33A2158-BC61-48BB-968F-7E2CF8BE8566}" srcOrd="1" destOrd="0" parTransId="{C52D3636-6D89-4BAE-A3D2-78407C37D78E}" sibTransId="{D61B6234-A38A-4BDA-BD01-62AAC1694FFB}"/>
    <dgm:cxn modelId="{1FB06511-0BA3-4F4C-AF28-AF65098D7C81}" type="presOf" srcId="{E82DEE59-A9E1-48DC-9439-6D731869E48B}" destId="{75B0C4EE-D9F2-4B48-A9D2-5C34D136781D}" srcOrd="0" destOrd="0" presId="urn:microsoft.com/office/officeart/2008/layout/PictureAccentList"/>
    <dgm:cxn modelId="{1D93BA4F-1CDE-4E30-BEE9-2344BF3C99D8}" type="presOf" srcId="{54E80D5B-BC54-4197-980F-DD9884FC1297}" destId="{8FAC07E5-5BC1-4F07-928B-413B72B13865}" srcOrd="0" destOrd="0" presId="urn:microsoft.com/office/officeart/2008/layout/PictureAccentList"/>
    <dgm:cxn modelId="{CA55AD4D-DF2D-4A91-91FB-36B57083AD6A}" type="presOf" srcId="{6478D062-CA24-4D5E-A44A-829136194FD8}" destId="{BDC52FF2-B8DC-4E3A-BC0B-8D3145F2112A}" srcOrd="0" destOrd="0" presId="urn:microsoft.com/office/officeart/2008/layout/PictureAccentList"/>
    <dgm:cxn modelId="{D2CB5D91-F927-4C5D-82E9-CAA76E8355F7}" srcId="{6478D062-CA24-4D5E-A44A-829136194FD8}" destId="{0FC4CBDA-CF1E-4FA8-BD21-CBA3D0A78487}" srcOrd="3" destOrd="0" parTransId="{84E1DFD2-C512-4CB8-AB36-3F617EFFA7A6}" sibTransId="{3DF19537-1904-43A9-ACE0-76E03B3E5FBF}"/>
    <dgm:cxn modelId="{0A5B0457-CFD3-484F-A737-B280AFF4C5CF}" srcId="{6478D062-CA24-4D5E-A44A-829136194FD8}" destId="{54E80D5B-BC54-4197-980F-DD9884FC1297}" srcOrd="2" destOrd="0" parTransId="{F3C1C773-6686-42FC-ABAD-F22D459D3DD4}" sibTransId="{2F0E12DE-322F-4332-9B96-7736B8D6D88D}"/>
    <dgm:cxn modelId="{BACDF269-F1B1-4703-A54D-5BB14EB17727}" type="presOf" srcId="{C33A2158-BC61-48BB-968F-7E2CF8BE8566}" destId="{15641BC8-B207-4CC6-91C9-36587812ACBB}" srcOrd="0" destOrd="0" presId="urn:microsoft.com/office/officeart/2008/layout/PictureAccentList"/>
    <dgm:cxn modelId="{74F82A8B-8E08-4CBB-8A96-09574120ACF7}" type="presOf" srcId="{0FC4CBDA-CF1E-4FA8-BD21-CBA3D0A78487}" destId="{61D9E717-6002-4100-9A3F-490B26463635}" srcOrd="0" destOrd="0" presId="urn:microsoft.com/office/officeart/2008/layout/PictureAccentList"/>
    <dgm:cxn modelId="{66C2C64C-8163-426C-8A25-6DF8424A99A4}" srcId="{AB9406EB-6CCC-4574-A37D-38EA9E66DBD8}" destId="{6478D062-CA24-4D5E-A44A-829136194FD8}" srcOrd="0" destOrd="0" parTransId="{392BD7EF-8DB9-4D72-AFB2-8D600D45F66E}" sibTransId="{DAB988EA-03CB-425D-A558-84BDD3D92809}"/>
    <dgm:cxn modelId="{B8DECCD6-26F6-42BC-990C-CF0FEA48E991}" type="presOf" srcId="{AB9406EB-6CCC-4574-A37D-38EA9E66DBD8}" destId="{8D37BF06-5182-4846-A439-05B185369663}" srcOrd="0" destOrd="0" presId="urn:microsoft.com/office/officeart/2008/layout/PictureAccentList"/>
    <dgm:cxn modelId="{7722A912-BD1B-498B-BCF5-D5AC02882D61}" type="presParOf" srcId="{8D37BF06-5182-4846-A439-05B185369663}" destId="{3A65BED6-08B2-4491-B651-C090476840E7}" srcOrd="0" destOrd="0" presId="urn:microsoft.com/office/officeart/2008/layout/PictureAccentList"/>
    <dgm:cxn modelId="{9FA6AD16-D73F-4383-BCB4-929F5FDCB2D1}" type="presParOf" srcId="{3A65BED6-08B2-4491-B651-C090476840E7}" destId="{209C3D10-C725-4921-9989-45E32A372C7D}" srcOrd="0" destOrd="0" presId="urn:microsoft.com/office/officeart/2008/layout/PictureAccentList"/>
    <dgm:cxn modelId="{9F0B263D-DCA1-4B5A-AA44-1AB4311D1D5A}" type="presParOf" srcId="{209C3D10-C725-4921-9989-45E32A372C7D}" destId="{BDC52FF2-B8DC-4E3A-BC0B-8D3145F2112A}" srcOrd="0" destOrd="0" presId="urn:microsoft.com/office/officeart/2008/layout/PictureAccentList"/>
    <dgm:cxn modelId="{7DC97725-A9F0-4FB4-99E2-80A3919D1292}" type="presParOf" srcId="{3A65BED6-08B2-4491-B651-C090476840E7}" destId="{FF78C81B-6F41-417D-A871-7665139EFD57}" srcOrd="1" destOrd="0" presId="urn:microsoft.com/office/officeart/2008/layout/PictureAccentList"/>
    <dgm:cxn modelId="{5BBA2D81-C740-4505-B621-B18C7F9EB08E}" type="presParOf" srcId="{FF78C81B-6F41-417D-A871-7665139EFD57}" destId="{95E97187-0D95-4A9B-8E0D-BA94046146D3}" srcOrd="0" destOrd="0" presId="urn:microsoft.com/office/officeart/2008/layout/PictureAccentList"/>
    <dgm:cxn modelId="{84431715-6E2E-4E15-BB55-CAFD0A2CEA57}" type="presParOf" srcId="{95E97187-0D95-4A9B-8E0D-BA94046146D3}" destId="{CA4B541F-DD16-41EB-B6E6-A18E6E7125C4}" srcOrd="0" destOrd="0" presId="urn:microsoft.com/office/officeart/2008/layout/PictureAccentList"/>
    <dgm:cxn modelId="{95797FAB-EBA2-479E-94BC-FB8BEBC3E32C}" type="presParOf" srcId="{95E97187-0D95-4A9B-8E0D-BA94046146D3}" destId="{75B0C4EE-D9F2-4B48-A9D2-5C34D136781D}" srcOrd="1" destOrd="0" presId="urn:microsoft.com/office/officeart/2008/layout/PictureAccentList"/>
    <dgm:cxn modelId="{6C4036AE-767C-4160-8698-714FF99CD55B}" type="presParOf" srcId="{FF78C81B-6F41-417D-A871-7665139EFD57}" destId="{0657176B-1B83-4CB9-8672-126EBD6682F8}" srcOrd="1" destOrd="0" presId="urn:microsoft.com/office/officeart/2008/layout/PictureAccentList"/>
    <dgm:cxn modelId="{952361D6-B057-4622-986B-434E1CB7F05D}" type="presParOf" srcId="{0657176B-1B83-4CB9-8672-126EBD6682F8}" destId="{A8B57E4D-4735-4A2F-8A18-FBAFA492E34A}" srcOrd="0" destOrd="0" presId="urn:microsoft.com/office/officeart/2008/layout/PictureAccentList"/>
    <dgm:cxn modelId="{C1F8B95A-3303-44F6-BF13-7ADC7C1B093A}" type="presParOf" srcId="{0657176B-1B83-4CB9-8672-126EBD6682F8}" destId="{15641BC8-B207-4CC6-91C9-36587812ACBB}" srcOrd="1" destOrd="0" presId="urn:microsoft.com/office/officeart/2008/layout/PictureAccentList"/>
    <dgm:cxn modelId="{91AA0015-D898-4B6B-924A-50F7DB0B4BED}" type="presParOf" srcId="{FF78C81B-6F41-417D-A871-7665139EFD57}" destId="{817B3504-B2B7-4E06-876A-606C3275263D}" srcOrd="2" destOrd="0" presId="urn:microsoft.com/office/officeart/2008/layout/PictureAccentList"/>
    <dgm:cxn modelId="{A40BF286-AE80-4B84-9760-593620E4047B}" type="presParOf" srcId="{817B3504-B2B7-4E06-876A-606C3275263D}" destId="{3F5B52B1-948A-4B74-80F8-1611A7BEA6AC}" srcOrd="0" destOrd="0" presId="urn:microsoft.com/office/officeart/2008/layout/PictureAccentList"/>
    <dgm:cxn modelId="{F70B2A1D-3153-4495-8A68-D9E398AD6410}" type="presParOf" srcId="{817B3504-B2B7-4E06-876A-606C3275263D}" destId="{8FAC07E5-5BC1-4F07-928B-413B72B13865}" srcOrd="1" destOrd="0" presId="urn:microsoft.com/office/officeart/2008/layout/PictureAccentList"/>
    <dgm:cxn modelId="{829B6280-CBFE-415B-8E93-F3858C6D9A34}" type="presParOf" srcId="{FF78C81B-6F41-417D-A871-7665139EFD57}" destId="{13FE4619-6907-4D3A-958A-B6F93674F1D8}" srcOrd="3" destOrd="0" presId="urn:microsoft.com/office/officeart/2008/layout/PictureAccentList"/>
    <dgm:cxn modelId="{C625998D-BA66-4480-AFD9-EEF2D1467985}" type="presParOf" srcId="{13FE4619-6907-4D3A-958A-B6F93674F1D8}" destId="{1B624A03-A4C1-4816-9A11-3EE2900C38B9}" srcOrd="0" destOrd="0" presId="urn:microsoft.com/office/officeart/2008/layout/PictureAccentList"/>
    <dgm:cxn modelId="{B21E3C9A-A41B-437B-A76D-48B057E34FD1}" type="presParOf" srcId="{13FE4619-6907-4D3A-958A-B6F93674F1D8}" destId="{61D9E717-6002-4100-9A3F-490B2646363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C52FF2-B8DC-4E3A-BC0B-8D3145F2112A}">
      <dsp:nvSpPr>
        <dsp:cNvPr id="0" name=""/>
        <dsp:cNvSpPr/>
      </dsp:nvSpPr>
      <dsp:spPr>
        <a:xfrm>
          <a:off x="1446987" y="134413"/>
          <a:ext cx="9335148" cy="981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latin typeface="Franklin Gothic Medium Cond" panose="020B0606030402020204" pitchFamily="34" charset="0"/>
            </a:rPr>
            <a:t>Цель мероприятия</a:t>
          </a:r>
          <a:endParaRPr lang="ru-RU" sz="6000" kern="1200" dirty="0">
            <a:latin typeface="Franklin Gothic Medium Cond" panose="020B0606030402020204" pitchFamily="34" charset="0"/>
          </a:endParaRPr>
        </a:p>
      </dsp:txBody>
      <dsp:txXfrm>
        <a:off x="1446987" y="134413"/>
        <a:ext cx="9335148" cy="981603"/>
      </dsp:txXfrm>
    </dsp:sp>
    <dsp:sp modelId="{CA4B541F-DD16-41EB-B6E6-A18E6E7125C4}">
      <dsp:nvSpPr>
        <dsp:cNvPr id="0" name=""/>
        <dsp:cNvSpPr/>
      </dsp:nvSpPr>
      <dsp:spPr>
        <a:xfrm>
          <a:off x="1503317" y="1208758"/>
          <a:ext cx="1245010" cy="124501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0C4EE-D9F2-4B48-A9D2-5C34D136781D}">
      <dsp:nvSpPr>
        <dsp:cNvPr id="0" name=""/>
        <dsp:cNvSpPr/>
      </dsp:nvSpPr>
      <dsp:spPr>
        <a:xfrm>
          <a:off x="2823028" y="1208758"/>
          <a:ext cx="7700191" cy="1245010"/>
        </a:xfrm>
        <a:prstGeom prst="roundRect">
          <a:avLst>
            <a:gd name="adj" fmla="val 16670"/>
          </a:avLst>
        </a:prstGeom>
        <a:pattFill prst="shingle">
          <a:fgClr>
            <a:schemeClr val="bg2">
              <a:lumMod val="50000"/>
            </a:schemeClr>
          </a:fgClr>
          <a:bgClr>
            <a:schemeClr val="tx2">
              <a:lumMod val="75000"/>
            </a:schemeClr>
          </a:bgClr>
        </a:patt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Franklin Gothic Medium Cond" panose="020B0606030402020204" pitchFamily="34" charset="0"/>
            </a:rPr>
            <a:t>Сокращение ДТП</a:t>
          </a:r>
          <a:endParaRPr lang="ru-RU" sz="2200" kern="1200" dirty="0">
            <a:latin typeface="Franklin Gothic Medium Cond" panose="020B0606030402020204" pitchFamily="34" charset="0"/>
          </a:endParaRPr>
        </a:p>
      </dsp:txBody>
      <dsp:txXfrm>
        <a:off x="2823028" y="1208758"/>
        <a:ext cx="7700191" cy="1245010"/>
      </dsp:txXfrm>
    </dsp:sp>
    <dsp:sp modelId="{A8B57E4D-4735-4A2F-8A18-FBAFA492E34A}">
      <dsp:nvSpPr>
        <dsp:cNvPr id="0" name=""/>
        <dsp:cNvSpPr/>
      </dsp:nvSpPr>
      <dsp:spPr>
        <a:xfrm>
          <a:off x="1503317" y="2603170"/>
          <a:ext cx="1245010" cy="124501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2000" r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41BC8-B207-4CC6-91C9-36587812ACBB}">
      <dsp:nvSpPr>
        <dsp:cNvPr id="0" name=""/>
        <dsp:cNvSpPr/>
      </dsp:nvSpPr>
      <dsp:spPr>
        <a:xfrm>
          <a:off x="2823028" y="2603170"/>
          <a:ext cx="7700191" cy="1245010"/>
        </a:xfrm>
        <a:prstGeom prst="roundRect">
          <a:avLst>
            <a:gd name="adj" fmla="val 16670"/>
          </a:avLst>
        </a:prstGeom>
        <a:pattFill prst="shingle">
          <a:fgClr>
            <a:schemeClr val="bg2">
              <a:lumMod val="50000"/>
            </a:schemeClr>
          </a:fgClr>
          <a:bgClr>
            <a:schemeClr val="tx2">
              <a:lumMod val="75000"/>
            </a:schemeClr>
          </a:bgClr>
        </a:patt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Franklin Gothic Medium Cond" panose="020B0606030402020204" pitchFamily="34" charset="0"/>
            </a:rPr>
            <a:t>Обеспечение безопасности движения автотранспортных средств</a:t>
          </a:r>
        </a:p>
      </dsp:txBody>
      <dsp:txXfrm>
        <a:off x="2823028" y="2603170"/>
        <a:ext cx="7700191" cy="1245010"/>
      </dsp:txXfrm>
    </dsp:sp>
    <dsp:sp modelId="{3F5B52B1-948A-4B74-80F8-1611A7BEA6AC}">
      <dsp:nvSpPr>
        <dsp:cNvPr id="0" name=""/>
        <dsp:cNvSpPr/>
      </dsp:nvSpPr>
      <dsp:spPr>
        <a:xfrm>
          <a:off x="1503317" y="3997582"/>
          <a:ext cx="1245010" cy="124501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C07E5-5BC1-4F07-928B-413B72B13865}">
      <dsp:nvSpPr>
        <dsp:cNvPr id="0" name=""/>
        <dsp:cNvSpPr/>
      </dsp:nvSpPr>
      <dsp:spPr>
        <a:xfrm>
          <a:off x="2823028" y="3997582"/>
          <a:ext cx="7700191" cy="1245010"/>
        </a:xfrm>
        <a:prstGeom prst="roundRect">
          <a:avLst>
            <a:gd name="adj" fmla="val 16670"/>
          </a:avLst>
        </a:prstGeom>
        <a:pattFill prst="shingle">
          <a:fgClr>
            <a:schemeClr val="bg2">
              <a:lumMod val="50000"/>
            </a:schemeClr>
          </a:fgClr>
          <a:bgClr>
            <a:schemeClr val="tx2">
              <a:lumMod val="75000"/>
            </a:schemeClr>
          </a:bgClr>
        </a:patt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Franklin Gothic Medium Cond" panose="020B0606030402020204" pitchFamily="34" charset="0"/>
            </a:rPr>
            <a:t>Удовлетворённость населения качеством дорог</a:t>
          </a:r>
        </a:p>
      </dsp:txBody>
      <dsp:txXfrm>
        <a:off x="2823028" y="3997582"/>
        <a:ext cx="7700191" cy="1245010"/>
      </dsp:txXfrm>
    </dsp:sp>
    <dsp:sp modelId="{1B624A03-A4C1-4816-9A11-3EE2900C38B9}">
      <dsp:nvSpPr>
        <dsp:cNvPr id="0" name=""/>
        <dsp:cNvSpPr/>
      </dsp:nvSpPr>
      <dsp:spPr>
        <a:xfrm>
          <a:off x="1503317" y="5391994"/>
          <a:ext cx="1245010" cy="124501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9E717-6002-4100-9A3F-490B26463635}">
      <dsp:nvSpPr>
        <dsp:cNvPr id="0" name=""/>
        <dsp:cNvSpPr/>
      </dsp:nvSpPr>
      <dsp:spPr>
        <a:xfrm>
          <a:off x="2823028" y="5391994"/>
          <a:ext cx="7700191" cy="1245010"/>
        </a:xfrm>
        <a:prstGeom prst="roundRect">
          <a:avLst>
            <a:gd name="adj" fmla="val 16670"/>
          </a:avLst>
        </a:prstGeom>
        <a:pattFill prst="shingle">
          <a:fgClr>
            <a:schemeClr val="bg2">
              <a:lumMod val="50000"/>
            </a:schemeClr>
          </a:fgClr>
          <a:bgClr>
            <a:schemeClr val="tx2">
              <a:lumMod val="75000"/>
            </a:schemeClr>
          </a:bgClr>
        </a:patt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Franklin Gothic Medium Cond" panose="020B0606030402020204" pitchFamily="34" charset="0"/>
            </a:rPr>
            <a:t>Полное восстановление и повышение транспортно-эксплуатационного состояния ремонтируемой дороги</a:t>
          </a:r>
          <a:endParaRPr lang="ru-RU" sz="2200" kern="1200" dirty="0">
            <a:latin typeface="Franklin Gothic Medium Cond" panose="020B0606030402020204" pitchFamily="34" charset="0"/>
          </a:endParaRPr>
        </a:p>
      </dsp:txBody>
      <dsp:txXfrm>
        <a:off x="2823028" y="5391994"/>
        <a:ext cx="7700191" cy="1245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10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338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33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421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434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188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660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31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958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1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1356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59A55-4131-498B-B28B-F06DE0B40441}" type="datetimeFigureOut">
              <a:rPr lang="ru-RU" smtClean="0"/>
              <a:pPr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0EE64-6D7C-4BDA-827F-4F27AB040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08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8146" y="1703672"/>
            <a:ext cx="10934299" cy="44781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38100" h="50800" prst="angle"/>
            </a:sp3d>
          </a:bodyPr>
          <a:lstStyle/>
          <a:p>
            <a:pPr algn="ctr"/>
            <a:r>
              <a:rPr lang="ru-RU" sz="5700" b="1" cap="none" spc="0" dirty="0" smtClean="0">
                <a:ln>
                  <a:solidFill>
                    <a:schemeClr val="bg2"/>
                  </a:solidFill>
                </a:ln>
                <a:solidFill>
                  <a:srgbClr val="D8DC24"/>
                </a:solidFill>
                <a:effectLst>
                  <a:glow rad="1206500">
                    <a:schemeClr val="bg2">
                      <a:lumMod val="90000"/>
                      <a:alpha val="0"/>
                    </a:schemeClr>
                  </a:glow>
                </a:effectLst>
              </a:rPr>
              <a:t>Ремонт асфальтобетонного покрытия </a:t>
            </a:r>
          </a:p>
          <a:p>
            <a:pPr algn="ctr"/>
            <a:r>
              <a:rPr lang="ru-RU" sz="5700" b="1" cap="none" spc="0" dirty="0" smtClean="0">
                <a:ln>
                  <a:solidFill>
                    <a:schemeClr val="bg2"/>
                  </a:solidFill>
                </a:ln>
                <a:solidFill>
                  <a:srgbClr val="D8DC24"/>
                </a:solidFill>
                <a:effectLst>
                  <a:glow rad="1206500">
                    <a:schemeClr val="bg2">
                      <a:lumMod val="90000"/>
                      <a:alpha val="0"/>
                    </a:schemeClr>
                  </a:glow>
                </a:effectLst>
              </a:rPr>
              <a:t>улицы Степная в с. Чёрный Отрог</a:t>
            </a:r>
          </a:p>
          <a:p>
            <a:pPr algn="ctr"/>
            <a:r>
              <a:rPr lang="ru-RU" sz="5700" b="1" cap="none" spc="0" dirty="0" smtClean="0">
                <a:ln>
                  <a:solidFill>
                    <a:schemeClr val="bg2"/>
                  </a:solidFill>
                </a:ln>
                <a:solidFill>
                  <a:srgbClr val="D8DC24"/>
                </a:solidFill>
                <a:effectLst>
                  <a:glow rad="1206500">
                    <a:schemeClr val="bg2">
                      <a:lumMod val="90000"/>
                      <a:alpha val="0"/>
                    </a:schemeClr>
                  </a:glow>
                </a:effectLst>
              </a:rPr>
              <a:t> </a:t>
            </a:r>
            <a:r>
              <a:rPr lang="ru-RU" sz="5700" b="1" cap="none" spc="0" dirty="0" err="1" smtClean="0">
                <a:ln>
                  <a:solidFill>
                    <a:schemeClr val="bg2"/>
                  </a:solidFill>
                </a:ln>
                <a:solidFill>
                  <a:srgbClr val="D8DC24"/>
                </a:solidFill>
                <a:effectLst>
                  <a:glow rad="1206500">
                    <a:schemeClr val="bg2">
                      <a:lumMod val="90000"/>
                      <a:alpha val="0"/>
                    </a:schemeClr>
                  </a:glow>
                </a:effectLst>
              </a:rPr>
              <a:t>Саракташского</a:t>
            </a:r>
            <a:r>
              <a:rPr lang="ru-RU" sz="5700" b="1" cap="none" spc="0" dirty="0" smtClean="0">
                <a:ln>
                  <a:solidFill>
                    <a:schemeClr val="bg2"/>
                  </a:solidFill>
                </a:ln>
                <a:solidFill>
                  <a:srgbClr val="D8DC24"/>
                </a:solidFill>
                <a:effectLst>
                  <a:glow rad="1206500">
                    <a:schemeClr val="bg2">
                      <a:lumMod val="90000"/>
                      <a:alpha val="0"/>
                    </a:schemeClr>
                  </a:glow>
                </a:effectLst>
              </a:rPr>
              <a:t>  района Оренбургской области</a:t>
            </a:r>
            <a:endParaRPr lang="ru-RU" sz="5700" b="1" cap="none" spc="0" dirty="0">
              <a:ln>
                <a:solidFill>
                  <a:schemeClr val="bg2"/>
                </a:solidFill>
              </a:ln>
              <a:solidFill>
                <a:srgbClr val="D8DC24"/>
              </a:solidFill>
              <a:effectLst>
                <a:glow rad="1206500">
                  <a:schemeClr val="bg2">
                    <a:lumMod val="90000"/>
                    <a:alpha val="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8375" y="115503"/>
            <a:ext cx="1470059" cy="17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95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1550" y="155787"/>
            <a:ext cx="5370897" cy="3280432"/>
          </a:xfrm>
          <a:prstGeom prst="rect">
            <a:avLst/>
          </a:prstGeom>
          <a:blipFill>
            <a:blip r:embed="rId3" cstate="print">
              <a:alphaModFix amt="96000"/>
            </a:blip>
            <a:stretch>
              <a:fillRect/>
            </a:stretch>
          </a:blip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30029" y="155787"/>
            <a:ext cx="4631791" cy="3047320"/>
          </a:xfrm>
          <a:prstGeom prst="rect">
            <a:avLst/>
          </a:prstGeom>
          <a:blipFill>
            <a:blip r:embed="rId4" cstate="print">
              <a:alphaModFix amt="96000"/>
            </a:blip>
            <a:stretch>
              <a:fillRect/>
            </a:stretch>
          </a:blip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45924" y="2685448"/>
            <a:ext cx="6155355" cy="4085924"/>
          </a:xfrm>
          <a:prstGeom prst="rect">
            <a:avLst/>
          </a:prstGeom>
          <a:blipFill>
            <a:blip r:embed="rId5" cstate="print">
              <a:alphaModFix amt="96000"/>
            </a:blip>
            <a:stretch>
              <a:fillRect/>
            </a:stretch>
          </a:blip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431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96" y="3315014"/>
            <a:ext cx="5713575" cy="3312569"/>
          </a:xfrm>
          <a:prstGeom prst="rect">
            <a:avLst/>
          </a:prstGeom>
          <a:blipFill>
            <a:blip r:embed="rId3" cstate="print">
              <a:alphaModFix amt="9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8281" y="1222709"/>
            <a:ext cx="7299157" cy="1684120"/>
          </a:xfrm>
          <a:prstGeom prst="rect">
            <a:avLst/>
          </a:prstGeom>
        </p:spPr>
      </p:pic>
      <p:sp>
        <p:nvSpPr>
          <p:cNvPr id="6" name="Нашивка 5"/>
          <p:cNvSpPr/>
          <p:nvPr/>
        </p:nvSpPr>
        <p:spPr>
          <a:xfrm rot="5245592">
            <a:off x="5958038" y="2424088"/>
            <a:ext cx="279132" cy="327259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5090308">
            <a:off x="5990759" y="2717443"/>
            <a:ext cx="251547" cy="356135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3751" y="-246956"/>
            <a:ext cx="8927169" cy="20923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7219" y="3282828"/>
            <a:ext cx="5304478" cy="33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46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310" y="231006"/>
            <a:ext cx="5226517" cy="3919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" y="231006"/>
            <a:ext cx="5011554" cy="3758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438" y="2993456"/>
            <a:ext cx="5050055" cy="37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725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284745675"/>
              </p:ext>
            </p:extLst>
          </p:nvPr>
        </p:nvGraphicFramePr>
        <p:xfrm>
          <a:off x="0" y="78377"/>
          <a:ext cx="12026537" cy="664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Минус 4"/>
          <p:cNvSpPr/>
          <p:nvPr/>
        </p:nvSpPr>
        <p:spPr>
          <a:xfrm rot="2753384">
            <a:off x="1506124" y="1633544"/>
            <a:ext cx="1245325" cy="56605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инус 5"/>
          <p:cNvSpPr/>
          <p:nvPr/>
        </p:nvSpPr>
        <p:spPr>
          <a:xfrm rot="7544419">
            <a:off x="1545312" y="1642252"/>
            <a:ext cx="1166948" cy="54864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410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Блок-схема: извлечение 24"/>
          <p:cNvSpPr/>
          <p:nvPr/>
        </p:nvSpPr>
        <p:spPr>
          <a:xfrm rot="733747">
            <a:off x="239645" y="3429204"/>
            <a:ext cx="4754826" cy="2772076"/>
          </a:xfrm>
          <a:prstGeom prst="flowChartExtra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0" y="2829406"/>
            <a:ext cx="11848699" cy="4043032"/>
          </a:xfrm>
          <a:custGeom>
            <a:avLst/>
            <a:gdLst>
              <a:gd name="connsiteX0" fmla="*/ 0 w 11848699"/>
              <a:gd name="connsiteY0" fmla="*/ 2753247 h 4043032"/>
              <a:gd name="connsiteX1" fmla="*/ 38501 w 11848699"/>
              <a:gd name="connsiteY1" fmla="*/ 2705120 h 4043032"/>
              <a:gd name="connsiteX2" fmla="*/ 57752 w 11848699"/>
              <a:gd name="connsiteY2" fmla="*/ 2666619 h 4043032"/>
              <a:gd name="connsiteX3" fmla="*/ 86627 w 11848699"/>
              <a:gd name="connsiteY3" fmla="*/ 2647369 h 4043032"/>
              <a:gd name="connsiteX4" fmla="*/ 115503 w 11848699"/>
              <a:gd name="connsiteY4" fmla="*/ 2618493 h 4043032"/>
              <a:gd name="connsiteX5" fmla="*/ 182880 w 11848699"/>
              <a:gd name="connsiteY5" fmla="*/ 2579992 h 4043032"/>
              <a:gd name="connsiteX6" fmla="*/ 211756 w 11848699"/>
              <a:gd name="connsiteY6" fmla="*/ 2560741 h 4043032"/>
              <a:gd name="connsiteX7" fmla="*/ 240632 w 11848699"/>
              <a:gd name="connsiteY7" fmla="*/ 2551116 h 4043032"/>
              <a:gd name="connsiteX8" fmla="*/ 279133 w 11848699"/>
              <a:gd name="connsiteY8" fmla="*/ 2531866 h 4043032"/>
              <a:gd name="connsiteX9" fmla="*/ 308008 w 11848699"/>
              <a:gd name="connsiteY9" fmla="*/ 2512615 h 4043032"/>
              <a:gd name="connsiteX10" fmla="*/ 365760 w 11848699"/>
              <a:gd name="connsiteY10" fmla="*/ 2493365 h 4043032"/>
              <a:gd name="connsiteX11" fmla="*/ 394636 w 11848699"/>
              <a:gd name="connsiteY11" fmla="*/ 2474114 h 4043032"/>
              <a:gd name="connsiteX12" fmla="*/ 452387 w 11848699"/>
              <a:gd name="connsiteY12" fmla="*/ 2454863 h 4043032"/>
              <a:gd name="connsiteX13" fmla="*/ 539015 w 11848699"/>
              <a:gd name="connsiteY13" fmla="*/ 2435613 h 4043032"/>
              <a:gd name="connsiteX14" fmla="*/ 1472665 w 11848699"/>
              <a:gd name="connsiteY14" fmla="*/ 2435613 h 4043032"/>
              <a:gd name="connsiteX15" fmla="*/ 1501541 w 11848699"/>
              <a:gd name="connsiteY15" fmla="*/ 2425988 h 4043032"/>
              <a:gd name="connsiteX16" fmla="*/ 1568918 w 11848699"/>
              <a:gd name="connsiteY16" fmla="*/ 2416362 h 4043032"/>
              <a:gd name="connsiteX17" fmla="*/ 1819175 w 11848699"/>
              <a:gd name="connsiteY17" fmla="*/ 2435613 h 4043032"/>
              <a:gd name="connsiteX18" fmla="*/ 1867301 w 11848699"/>
              <a:gd name="connsiteY18" fmla="*/ 2445238 h 4043032"/>
              <a:gd name="connsiteX19" fmla="*/ 1934678 w 11848699"/>
              <a:gd name="connsiteY19" fmla="*/ 2464489 h 4043032"/>
              <a:gd name="connsiteX20" fmla="*/ 2069432 w 11848699"/>
              <a:gd name="connsiteY20" fmla="*/ 2474114 h 4043032"/>
              <a:gd name="connsiteX21" fmla="*/ 2223436 w 11848699"/>
              <a:gd name="connsiteY21" fmla="*/ 2502990 h 4043032"/>
              <a:gd name="connsiteX22" fmla="*/ 2338939 w 11848699"/>
              <a:gd name="connsiteY22" fmla="*/ 2522240 h 4043032"/>
              <a:gd name="connsiteX23" fmla="*/ 2849078 w 11848699"/>
              <a:gd name="connsiteY23" fmla="*/ 2502990 h 4043032"/>
              <a:gd name="connsiteX24" fmla="*/ 2877954 w 11848699"/>
              <a:gd name="connsiteY24" fmla="*/ 2493365 h 4043032"/>
              <a:gd name="connsiteX25" fmla="*/ 2954956 w 11848699"/>
              <a:gd name="connsiteY25" fmla="*/ 2483739 h 4043032"/>
              <a:gd name="connsiteX26" fmla="*/ 2993457 w 11848699"/>
              <a:gd name="connsiteY26" fmla="*/ 2474114 h 4043032"/>
              <a:gd name="connsiteX27" fmla="*/ 3166712 w 11848699"/>
              <a:gd name="connsiteY27" fmla="*/ 2464489 h 4043032"/>
              <a:gd name="connsiteX28" fmla="*/ 3224463 w 11848699"/>
              <a:gd name="connsiteY28" fmla="*/ 2445238 h 4043032"/>
              <a:gd name="connsiteX29" fmla="*/ 3291840 w 11848699"/>
              <a:gd name="connsiteY29" fmla="*/ 2416362 h 4043032"/>
              <a:gd name="connsiteX30" fmla="*/ 3349592 w 11848699"/>
              <a:gd name="connsiteY30" fmla="*/ 2377861 h 4043032"/>
              <a:gd name="connsiteX31" fmla="*/ 3378467 w 11848699"/>
              <a:gd name="connsiteY31" fmla="*/ 2339360 h 4043032"/>
              <a:gd name="connsiteX32" fmla="*/ 3388093 w 11848699"/>
              <a:gd name="connsiteY32" fmla="*/ 2156480 h 4043032"/>
              <a:gd name="connsiteX33" fmla="*/ 3368842 w 11848699"/>
              <a:gd name="connsiteY33" fmla="*/ 2127605 h 4043032"/>
              <a:gd name="connsiteX34" fmla="*/ 3185962 w 11848699"/>
              <a:gd name="connsiteY34" fmla="*/ 2098729 h 4043032"/>
              <a:gd name="connsiteX35" fmla="*/ 3051208 w 11848699"/>
              <a:gd name="connsiteY35" fmla="*/ 2079478 h 4043032"/>
              <a:gd name="connsiteX36" fmla="*/ 2810577 w 11848699"/>
              <a:gd name="connsiteY36" fmla="*/ 2060228 h 4043032"/>
              <a:gd name="connsiteX37" fmla="*/ 2695074 w 11848699"/>
              <a:gd name="connsiteY37" fmla="*/ 2031352 h 4043032"/>
              <a:gd name="connsiteX38" fmla="*/ 2646947 w 11848699"/>
              <a:gd name="connsiteY38" fmla="*/ 2021727 h 4043032"/>
              <a:gd name="connsiteX39" fmla="*/ 2569945 w 11848699"/>
              <a:gd name="connsiteY39" fmla="*/ 2002476 h 4043032"/>
              <a:gd name="connsiteX40" fmla="*/ 2415941 w 11848699"/>
              <a:gd name="connsiteY40" fmla="*/ 1992851 h 4043032"/>
              <a:gd name="connsiteX41" fmla="*/ 2338939 w 11848699"/>
              <a:gd name="connsiteY41" fmla="*/ 1983226 h 4043032"/>
              <a:gd name="connsiteX42" fmla="*/ 2310063 w 11848699"/>
              <a:gd name="connsiteY42" fmla="*/ 1963975 h 4043032"/>
              <a:gd name="connsiteX43" fmla="*/ 2233061 w 11848699"/>
              <a:gd name="connsiteY43" fmla="*/ 1944725 h 4043032"/>
              <a:gd name="connsiteX44" fmla="*/ 2204185 w 11848699"/>
              <a:gd name="connsiteY44" fmla="*/ 1935099 h 4043032"/>
              <a:gd name="connsiteX45" fmla="*/ 2175309 w 11848699"/>
              <a:gd name="connsiteY45" fmla="*/ 1915849 h 4043032"/>
              <a:gd name="connsiteX46" fmla="*/ 2107933 w 11848699"/>
              <a:gd name="connsiteY46" fmla="*/ 1838847 h 4043032"/>
              <a:gd name="connsiteX47" fmla="*/ 2098307 w 11848699"/>
              <a:gd name="connsiteY47" fmla="*/ 1809971 h 4043032"/>
              <a:gd name="connsiteX48" fmla="*/ 2069432 w 11848699"/>
              <a:gd name="connsiteY48" fmla="*/ 1781095 h 4043032"/>
              <a:gd name="connsiteX49" fmla="*/ 2050181 w 11848699"/>
              <a:gd name="connsiteY49" fmla="*/ 1752219 h 4043032"/>
              <a:gd name="connsiteX50" fmla="*/ 2002055 w 11848699"/>
              <a:gd name="connsiteY50" fmla="*/ 1665592 h 4043032"/>
              <a:gd name="connsiteX51" fmla="*/ 1982804 w 11848699"/>
              <a:gd name="connsiteY51" fmla="*/ 1636716 h 4043032"/>
              <a:gd name="connsiteX52" fmla="*/ 1944303 w 11848699"/>
              <a:gd name="connsiteY52" fmla="*/ 1569339 h 4043032"/>
              <a:gd name="connsiteX53" fmla="*/ 1925053 w 11848699"/>
              <a:gd name="connsiteY53" fmla="*/ 1511588 h 4043032"/>
              <a:gd name="connsiteX54" fmla="*/ 1915427 w 11848699"/>
              <a:gd name="connsiteY54" fmla="*/ 1482712 h 4043032"/>
              <a:gd name="connsiteX55" fmla="*/ 1896177 w 11848699"/>
              <a:gd name="connsiteY55" fmla="*/ 1415335 h 4043032"/>
              <a:gd name="connsiteX56" fmla="*/ 1915427 w 11848699"/>
              <a:gd name="connsiteY56" fmla="*/ 1242080 h 4043032"/>
              <a:gd name="connsiteX57" fmla="*/ 1925053 w 11848699"/>
              <a:gd name="connsiteY57" fmla="*/ 1203579 h 4043032"/>
              <a:gd name="connsiteX58" fmla="*/ 1963554 w 11848699"/>
              <a:gd name="connsiteY58" fmla="*/ 1145828 h 4043032"/>
              <a:gd name="connsiteX59" fmla="*/ 1973179 w 11848699"/>
              <a:gd name="connsiteY59" fmla="*/ 1116952 h 4043032"/>
              <a:gd name="connsiteX60" fmla="*/ 1992429 w 11848699"/>
              <a:gd name="connsiteY60" fmla="*/ 1078451 h 4043032"/>
              <a:gd name="connsiteX61" fmla="*/ 2059806 w 11848699"/>
              <a:gd name="connsiteY61" fmla="*/ 991823 h 4043032"/>
              <a:gd name="connsiteX62" fmla="*/ 2127183 w 11848699"/>
              <a:gd name="connsiteY62" fmla="*/ 943697 h 4043032"/>
              <a:gd name="connsiteX63" fmla="*/ 2146434 w 11848699"/>
              <a:gd name="connsiteY63" fmla="*/ 914821 h 4043032"/>
              <a:gd name="connsiteX64" fmla="*/ 2175309 w 11848699"/>
              <a:gd name="connsiteY64" fmla="*/ 895571 h 4043032"/>
              <a:gd name="connsiteX65" fmla="*/ 2213811 w 11848699"/>
              <a:gd name="connsiteY65" fmla="*/ 866695 h 4043032"/>
              <a:gd name="connsiteX66" fmla="*/ 2348564 w 11848699"/>
              <a:gd name="connsiteY66" fmla="*/ 808943 h 4043032"/>
              <a:gd name="connsiteX67" fmla="*/ 2406316 w 11848699"/>
              <a:gd name="connsiteY67" fmla="*/ 760817 h 4043032"/>
              <a:gd name="connsiteX68" fmla="*/ 2473693 w 11848699"/>
              <a:gd name="connsiteY68" fmla="*/ 722316 h 4043032"/>
              <a:gd name="connsiteX69" fmla="*/ 2531444 w 11848699"/>
              <a:gd name="connsiteY69" fmla="*/ 703066 h 4043032"/>
              <a:gd name="connsiteX70" fmla="*/ 2618072 w 11848699"/>
              <a:gd name="connsiteY70" fmla="*/ 664565 h 4043032"/>
              <a:gd name="connsiteX71" fmla="*/ 2675823 w 11848699"/>
              <a:gd name="connsiteY71" fmla="*/ 645314 h 4043032"/>
              <a:gd name="connsiteX72" fmla="*/ 2829827 w 11848699"/>
              <a:gd name="connsiteY72" fmla="*/ 635689 h 4043032"/>
              <a:gd name="connsiteX73" fmla="*/ 3301465 w 11848699"/>
              <a:gd name="connsiteY73" fmla="*/ 635689 h 4043032"/>
              <a:gd name="connsiteX74" fmla="*/ 3378467 w 11848699"/>
              <a:gd name="connsiteY74" fmla="*/ 654939 h 4043032"/>
              <a:gd name="connsiteX75" fmla="*/ 3744227 w 11848699"/>
              <a:gd name="connsiteY75" fmla="*/ 635689 h 4043032"/>
              <a:gd name="connsiteX76" fmla="*/ 3821229 w 11848699"/>
              <a:gd name="connsiteY76" fmla="*/ 626063 h 4043032"/>
              <a:gd name="connsiteX77" fmla="*/ 3927107 w 11848699"/>
              <a:gd name="connsiteY77" fmla="*/ 606813 h 4043032"/>
              <a:gd name="connsiteX78" fmla="*/ 3984859 w 11848699"/>
              <a:gd name="connsiteY78" fmla="*/ 587562 h 4043032"/>
              <a:gd name="connsiteX79" fmla="*/ 4013735 w 11848699"/>
              <a:gd name="connsiteY79" fmla="*/ 577937 h 4043032"/>
              <a:gd name="connsiteX80" fmla="*/ 4042611 w 11848699"/>
              <a:gd name="connsiteY80" fmla="*/ 558687 h 4043032"/>
              <a:gd name="connsiteX81" fmla="*/ 4109987 w 11848699"/>
              <a:gd name="connsiteY81" fmla="*/ 539436 h 4043032"/>
              <a:gd name="connsiteX82" fmla="*/ 4225491 w 11848699"/>
              <a:gd name="connsiteY82" fmla="*/ 510560 h 4043032"/>
              <a:gd name="connsiteX83" fmla="*/ 4292867 w 11848699"/>
              <a:gd name="connsiteY83" fmla="*/ 472059 h 4043032"/>
              <a:gd name="connsiteX84" fmla="*/ 4331368 w 11848699"/>
              <a:gd name="connsiteY84" fmla="*/ 462434 h 4043032"/>
              <a:gd name="connsiteX85" fmla="*/ 4360244 w 11848699"/>
              <a:gd name="connsiteY85" fmla="*/ 452809 h 4043032"/>
              <a:gd name="connsiteX86" fmla="*/ 4389120 w 11848699"/>
              <a:gd name="connsiteY86" fmla="*/ 423933 h 4043032"/>
              <a:gd name="connsiteX87" fmla="*/ 4408371 w 11848699"/>
              <a:gd name="connsiteY87" fmla="*/ 366181 h 4043032"/>
              <a:gd name="connsiteX88" fmla="*/ 4456497 w 11848699"/>
              <a:gd name="connsiteY88" fmla="*/ 308430 h 4043032"/>
              <a:gd name="connsiteX89" fmla="*/ 4485373 w 11848699"/>
              <a:gd name="connsiteY89" fmla="*/ 298805 h 4043032"/>
              <a:gd name="connsiteX90" fmla="*/ 4581625 w 11848699"/>
              <a:gd name="connsiteY90" fmla="*/ 250678 h 4043032"/>
              <a:gd name="connsiteX91" fmla="*/ 4668253 w 11848699"/>
              <a:gd name="connsiteY91" fmla="*/ 212177 h 4043032"/>
              <a:gd name="connsiteX92" fmla="*/ 4697128 w 11848699"/>
              <a:gd name="connsiteY92" fmla="*/ 202552 h 4043032"/>
              <a:gd name="connsiteX93" fmla="*/ 4783756 w 11848699"/>
              <a:gd name="connsiteY93" fmla="*/ 154426 h 4043032"/>
              <a:gd name="connsiteX94" fmla="*/ 4803006 w 11848699"/>
              <a:gd name="connsiteY94" fmla="*/ 125550 h 4043032"/>
              <a:gd name="connsiteX95" fmla="*/ 4831882 w 11848699"/>
              <a:gd name="connsiteY95" fmla="*/ 106299 h 4043032"/>
              <a:gd name="connsiteX96" fmla="*/ 4870383 w 11848699"/>
              <a:gd name="connsiteY96" fmla="*/ 48548 h 4043032"/>
              <a:gd name="connsiteX97" fmla="*/ 4889634 w 11848699"/>
              <a:gd name="connsiteY97" fmla="*/ 421 h 4043032"/>
              <a:gd name="connsiteX98" fmla="*/ 5024387 w 11848699"/>
              <a:gd name="connsiteY98" fmla="*/ 10047 h 4043032"/>
              <a:gd name="connsiteX99" fmla="*/ 5197642 w 11848699"/>
              <a:gd name="connsiteY99" fmla="*/ 19672 h 4043032"/>
              <a:gd name="connsiteX100" fmla="*/ 5226518 w 11848699"/>
              <a:gd name="connsiteY100" fmla="*/ 29297 h 4043032"/>
              <a:gd name="connsiteX101" fmla="*/ 5447899 w 11848699"/>
              <a:gd name="connsiteY101" fmla="*/ 421 h 4043032"/>
              <a:gd name="connsiteX102" fmla="*/ 5842535 w 11848699"/>
              <a:gd name="connsiteY102" fmla="*/ 29297 h 4043032"/>
              <a:gd name="connsiteX103" fmla="*/ 5900286 w 11848699"/>
              <a:gd name="connsiteY103" fmla="*/ 38922 h 4043032"/>
              <a:gd name="connsiteX104" fmla="*/ 5871411 w 11848699"/>
              <a:gd name="connsiteY104" fmla="*/ 58173 h 4043032"/>
              <a:gd name="connsiteX105" fmla="*/ 5852160 w 11848699"/>
              <a:gd name="connsiteY105" fmla="*/ 87049 h 4043032"/>
              <a:gd name="connsiteX106" fmla="*/ 5794408 w 11848699"/>
              <a:gd name="connsiteY106" fmla="*/ 106299 h 4043032"/>
              <a:gd name="connsiteX107" fmla="*/ 5765533 w 11848699"/>
              <a:gd name="connsiteY107" fmla="*/ 135175 h 4043032"/>
              <a:gd name="connsiteX108" fmla="*/ 5755907 w 11848699"/>
              <a:gd name="connsiteY108" fmla="*/ 164051 h 4043032"/>
              <a:gd name="connsiteX109" fmla="*/ 5736657 w 11848699"/>
              <a:gd name="connsiteY109" fmla="*/ 231428 h 4043032"/>
              <a:gd name="connsiteX110" fmla="*/ 5688531 w 11848699"/>
              <a:gd name="connsiteY110" fmla="*/ 298805 h 4043032"/>
              <a:gd name="connsiteX111" fmla="*/ 5669280 w 11848699"/>
              <a:gd name="connsiteY111" fmla="*/ 356556 h 4043032"/>
              <a:gd name="connsiteX112" fmla="*/ 5659655 w 11848699"/>
              <a:gd name="connsiteY112" fmla="*/ 385432 h 4043032"/>
              <a:gd name="connsiteX113" fmla="*/ 5601903 w 11848699"/>
              <a:gd name="connsiteY113" fmla="*/ 404682 h 4043032"/>
              <a:gd name="connsiteX114" fmla="*/ 5573027 w 11848699"/>
              <a:gd name="connsiteY114" fmla="*/ 414308 h 4043032"/>
              <a:gd name="connsiteX115" fmla="*/ 5534526 w 11848699"/>
              <a:gd name="connsiteY115" fmla="*/ 433558 h 4043032"/>
              <a:gd name="connsiteX116" fmla="*/ 5505651 w 11848699"/>
              <a:gd name="connsiteY116" fmla="*/ 452809 h 4043032"/>
              <a:gd name="connsiteX117" fmla="*/ 5428648 w 11848699"/>
              <a:gd name="connsiteY117" fmla="*/ 491310 h 4043032"/>
              <a:gd name="connsiteX118" fmla="*/ 5409398 w 11848699"/>
              <a:gd name="connsiteY118" fmla="*/ 520186 h 4043032"/>
              <a:gd name="connsiteX119" fmla="*/ 5399773 w 11848699"/>
              <a:gd name="connsiteY119" fmla="*/ 558687 h 4043032"/>
              <a:gd name="connsiteX120" fmla="*/ 5370897 w 11848699"/>
              <a:gd name="connsiteY120" fmla="*/ 577937 h 4043032"/>
              <a:gd name="connsiteX121" fmla="*/ 5361272 w 11848699"/>
              <a:gd name="connsiteY121" fmla="*/ 626063 h 4043032"/>
              <a:gd name="connsiteX122" fmla="*/ 5351646 w 11848699"/>
              <a:gd name="connsiteY122" fmla="*/ 664565 h 4043032"/>
              <a:gd name="connsiteX123" fmla="*/ 5361272 w 11848699"/>
              <a:gd name="connsiteY123" fmla="*/ 712691 h 4043032"/>
              <a:gd name="connsiteX124" fmla="*/ 5370897 w 11848699"/>
              <a:gd name="connsiteY124" fmla="*/ 895571 h 4043032"/>
              <a:gd name="connsiteX125" fmla="*/ 5399773 w 11848699"/>
              <a:gd name="connsiteY125" fmla="*/ 905196 h 4043032"/>
              <a:gd name="connsiteX126" fmla="*/ 5486400 w 11848699"/>
              <a:gd name="connsiteY126" fmla="*/ 943697 h 4043032"/>
              <a:gd name="connsiteX127" fmla="*/ 5515276 w 11848699"/>
              <a:gd name="connsiteY127" fmla="*/ 953322 h 4043032"/>
              <a:gd name="connsiteX128" fmla="*/ 5524901 w 11848699"/>
              <a:gd name="connsiteY128" fmla="*/ 1020699 h 4043032"/>
              <a:gd name="connsiteX129" fmla="*/ 5582653 w 11848699"/>
              <a:gd name="connsiteY129" fmla="*/ 1059200 h 4043032"/>
              <a:gd name="connsiteX130" fmla="*/ 5592278 w 11848699"/>
              <a:gd name="connsiteY130" fmla="*/ 1116952 h 4043032"/>
              <a:gd name="connsiteX131" fmla="*/ 5650029 w 11848699"/>
              <a:gd name="connsiteY131" fmla="*/ 1155453 h 4043032"/>
              <a:gd name="connsiteX132" fmla="*/ 5707781 w 11848699"/>
              <a:gd name="connsiteY132" fmla="*/ 1184329 h 4043032"/>
              <a:gd name="connsiteX133" fmla="*/ 5794408 w 11848699"/>
              <a:gd name="connsiteY133" fmla="*/ 1222830 h 4043032"/>
              <a:gd name="connsiteX134" fmla="*/ 5852160 w 11848699"/>
              <a:gd name="connsiteY134" fmla="*/ 1242080 h 4043032"/>
              <a:gd name="connsiteX135" fmla="*/ 5881036 w 11848699"/>
              <a:gd name="connsiteY135" fmla="*/ 1251706 h 4043032"/>
              <a:gd name="connsiteX136" fmla="*/ 5909912 w 11848699"/>
              <a:gd name="connsiteY136" fmla="*/ 1280581 h 4043032"/>
              <a:gd name="connsiteX137" fmla="*/ 5938787 w 11848699"/>
              <a:gd name="connsiteY137" fmla="*/ 1299832 h 4043032"/>
              <a:gd name="connsiteX138" fmla="*/ 5967663 w 11848699"/>
              <a:gd name="connsiteY138" fmla="*/ 1338333 h 4043032"/>
              <a:gd name="connsiteX139" fmla="*/ 5996539 w 11848699"/>
              <a:gd name="connsiteY139" fmla="*/ 1367209 h 4043032"/>
              <a:gd name="connsiteX140" fmla="*/ 6015789 w 11848699"/>
              <a:gd name="connsiteY140" fmla="*/ 1396085 h 4043032"/>
              <a:gd name="connsiteX141" fmla="*/ 6102417 w 11848699"/>
              <a:gd name="connsiteY141" fmla="*/ 1444211 h 4043032"/>
              <a:gd name="connsiteX142" fmla="*/ 6131293 w 11848699"/>
              <a:gd name="connsiteY142" fmla="*/ 1463461 h 4043032"/>
              <a:gd name="connsiteX143" fmla="*/ 6179419 w 11848699"/>
              <a:gd name="connsiteY143" fmla="*/ 1473087 h 4043032"/>
              <a:gd name="connsiteX144" fmla="*/ 6237171 w 11848699"/>
              <a:gd name="connsiteY144" fmla="*/ 1492337 h 4043032"/>
              <a:gd name="connsiteX145" fmla="*/ 6275672 w 11848699"/>
              <a:gd name="connsiteY145" fmla="*/ 1501962 h 4043032"/>
              <a:gd name="connsiteX146" fmla="*/ 6304547 w 11848699"/>
              <a:gd name="connsiteY146" fmla="*/ 1511588 h 4043032"/>
              <a:gd name="connsiteX147" fmla="*/ 6391175 w 11848699"/>
              <a:gd name="connsiteY147" fmla="*/ 1521213 h 4043032"/>
              <a:gd name="connsiteX148" fmla="*/ 6429676 w 11848699"/>
              <a:gd name="connsiteY148" fmla="*/ 1530838 h 4043032"/>
              <a:gd name="connsiteX149" fmla="*/ 6516303 w 11848699"/>
              <a:gd name="connsiteY149" fmla="*/ 1569339 h 4043032"/>
              <a:gd name="connsiteX150" fmla="*/ 6564429 w 11848699"/>
              <a:gd name="connsiteY150" fmla="*/ 1578965 h 4043032"/>
              <a:gd name="connsiteX151" fmla="*/ 6622181 w 11848699"/>
              <a:gd name="connsiteY151" fmla="*/ 1627091 h 4043032"/>
              <a:gd name="connsiteX152" fmla="*/ 6641432 w 11848699"/>
              <a:gd name="connsiteY152" fmla="*/ 1655967 h 4043032"/>
              <a:gd name="connsiteX153" fmla="*/ 6708808 w 11848699"/>
              <a:gd name="connsiteY153" fmla="*/ 1713718 h 4043032"/>
              <a:gd name="connsiteX154" fmla="*/ 6776185 w 11848699"/>
              <a:gd name="connsiteY154" fmla="*/ 1723343 h 4043032"/>
              <a:gd name="connsiteX155" fmla="*/ 6833937 w 11848699"/>
              <a:gd name="connsiteY155" fmla="*/ 1732969 h 4043032"/>
              <a:gd name="connsiteX156" fmla="*/ 6901314 w 11848699"/>
              <a:gd name="connsiteY156" fmla="*/ 1752219 h 4043032"/>
              <a:gd name="connsiteX157" fmla="*/ 6939815 w 11848699"/>
              <a:gd name="connsiteY157" fmla="*/ 1761845 h 4043032"/>
              <a:gd name="connsiteX158" fmla="*/ 6997566 w 11848699"/>
              <a:gd name="connsiteY158" fmla="*/ 1781095 h 4043032"/>
              <a:gd name="connsiteX159" fmla="*/ 7026442 w 11848699"/>
              <a:gd name="connsiteY159" fmla="*/ 1800346 h 4043032"/>
              <a:gd name="connsiteX160" fmla="*/ 7170821 w 11848699"/>
              <a:gd name="connsiteY160" fmla="*/ 1838847 h 4043032"/>
              <a:gd name="connsiteX161" fmla="*/ 7324825 w 11848699"/>
              <a:gd name="connsiteY161" fmla="*/ 1877348 h 4043032"/>
              <a:gd name="connsiteX162" fmla="*/ 7363326 w 11848699"/>
              <a:gd name="connsiteY162" fmla="*/ 1896598 h 4043032"/>
              <a:gd name="connsiteX163" fmla="*/ 7392202 w 11848699"/>
              <a:gd name="connsiteY163" fmla="*/ 1915849 h 4043032"/>
              <a:gd name="connsiteX164" fmla="*/ 7469204 w 11848699"/>
              <a:gd name="connsiteY164" fmla="*/ 1954350 h 4043032"/>
              <a:gd name="connsiteX165" fmla="*/ 7507705 w 11848699"/>
              <a:gd name="connsiteY165" fmla="*/ 1983226 h 4043032"/>
              <a:gd name="connsiteX166" fmla="*/ 7565457 w 11848699"/>
              <a:gd name="connsiteY166" fmla="*/ 2002476 h 4043032"/>
              <a:gd name="connsiteX167" fmla="*/ 7652084 w 11848699"/>
              <a:gd name="connsiteY167" fmla="*/ 2021727 h 4043032"/>
              <a:gd name="connsiteX168" fmla="*/ 7757962 w 11848699"/>
              <a:gd name="connsiteY168" fmla="*/ 2098729 h 4043032"/>
              <a:gd name="connsiteX169" fmla="*/ 7796463 w 11848699"/>
              <a:gd name="connsiteY169" fmla="*/ 2117979 h 4043032"/>
              <a:gd name="connsiteX170" fmla="*/ 7834964 w 11848699"/>
              <a:gd name="connsiteY170" fmla="*/ 2146855 h 4043032"/>
              <a:gd name="connsiteX171" fmla="*/ 7873465 w 11848699"/>
              <a:gd name="connsiteY171" fmla="*/ 2156480 h 4043032"/>
              <a:gd name="connsiteX172" fmla="*/ 7902341 w 11848699"/>
              <a:gd name="connsiteY172" fmla="*/ 2166106 h 4043032"/>
              <a:gd name="connsiteX173" fmla="*/ 7931217 w 11848699"/>
              <a:gd name="connsiteY173" fmla="*/ 2185356 h 4043032"/>
              <a:gd name="connsiteX174" fmla="*/ 7969718 w 11848699"/>
              <a:gd name="connsiteY174" fmla="*/ 2194981 h 4043032"/>
              <a:gd name="connsiteX175" fmla="*/ 8027469 w 11848699"/>
              <a:gd name="connsiteY175" fmla="*/ 2214232 h 4043032"/>
              <a:gd name="connsiteX176" fmla="*/ 8152598 w 11848699"/>
              <a:gd name="connsiteY176" fmla="*/ 2252733 h 4043032"/>
              <a:gd name="connsiteX177" fmla="*/ 8210349 w 11848699"/>
              <a:gd name="connsiteY177" fmla="*/ 2271983 h 4043032"/>
              <a:gd name="connsiteX178" fmla="*/ 8277726 w 11848699"/>
              <a:gd name="connsiteY178" fmla="*/ 2310485 h 4043032"/>
              <a:gd name="connsiteX179" fmla="*/ 8316227 w 11848699"/>
              <a:gd name="connsiteY179" fmla="*/ 2339360 h 4043032"/>
              <a:gd name="connsiteX180" fmla="*/ 8354728 w 11848699"/>
              <a:gd name="connsiteY180" fmla="*/ 2348986 h 4043032"/>
              <a:gd name="connsiteX181" fmla="*/ 8383604 w 11848699"/>
              <a:gd name="connsiteY181" fmla="*/ 2368236 h 4043032"/>
              <a:gd name="connsiteX182" fmla="*/ 8412480 w 11848699"/>
              <a:gd name="connsiteY182" fmla="*/ 2397112 h 4043032"/>
              <a:gd name="connsiteX183" fmla="*/ 8460606 w 11848699"/>
              <a:gd name="connsiteY183" fmla="*/ 2416362 h 4043032"/>
              <a:gd name="connsiteX184" fmla="*/ 8489482 w 11848699"/>
              <a:gd name="connsiteY184" fmla="*/ 2435613 h 4043032"/>
              <a:gd name="connsiteX185" fmla="*/ 8518358 w 11848699"/>
              <a:gd name="connsiteY185" fmla="*/ 2445238 h 4043032"/>
              <a:gd name="connsiteX186" fmla="*/ 8556859 w 11848699"/>
              <a:gd name="connsiteY186" fmla="*/ 2464489 h 4043032"/>
              <a:gd name="connsiteX187" fmla="*/ 8566484 w 11848699"/>
              <a:gd name="connsiteY187" fmla="*/ 2493365 h 4043032"/>
              <a:gd name="connsiteX188" fmla="*/ 8624236 w 11848699"/>
              <a:gd name="connsiteY188" fmla="*/ 2522240 h 4043032"/>
              <a:gd name="connsiteX189" fmla="*/ 8691613 w 11848699"/>
              <a:gd name="connsiteY189" fmla="*/ 2551116 h 4043032"/>
              <a:gd name="connsiteX190" fmla="*/ 8720488 w 11848699"/>
              <a:gd name="connsiteY190" fmla="*/ 2570367 h 4043032"/>
              <a:gd name="connsiteX191" fmla="*/ 8749364 w 11848699"/>
              <a:gd name="connsiteY191" fmla="*/ 2599242 h 4043032"/>
              <a:gd name="connsiteX192" fmla="*/ 8778240 w 11848699"/>
              <a:gd name="connsiteY192" fmla="*/ 2608868 h 4043032"/>
              <a:gd name="connsiteX193" fmla="*/ 8835992 w 11848699"/>
              <a:gd name="connsiteY193" fmla="*/ 2647369 h 4043032"/>
              <a:gd name="connsiteX194" fmla="*/ 8903368 w 11848699"/>
              <a:gd name="connsiteY194" fmla="*/ 2676245 h 4043032"/>
              <a:gd name="connsiteX195" fmla="*/ 8932244 w 11848699"/>
              <a:gd name="connsiteY195" fmla="*/ 2685870 h 4043032"/>
              <a:gd name="connsiteX196" fmla="*/ 8970745 w 11848699"/>
              <a:gd name="connsiteY196" fmla="*/ 2705120 h 4043032"/>
              <a:gd name="connsiteX197" fmla="*/ 9076623 w 11848699"/>
              <a:gd name="connsiteY197" fmla="*/ 2743621 h 4043032"/>
              <a:gd name="connsiteX198" fmla="*/ 9105499 w 11848699"/>
              <a:gd name="connsiteY198" fmla="*/ 2753247 h 4043032"/>
              <a:gd name="connsiteX199" fmla="*/ 9134375 w 11848699"/>
              <a:gd name="connsiteY199" fmla="*/ 2762872 h 4043032"/>
              <a:gd name="connsiteX200" fmla="*/ 9163251 w 11848699"/>
              <a:gd name="connsiteY200" fmla="*/ 2782122 h 4043032"/>
              <a:gd name="connsiteX201" fmla="*/ 9201752 w 11848699"/>
              <a:gd name="connsiteY201" fmla="*/ 2810998 h 4043032"/>
              <a:gd name="connsiteX202" fmla="*/ 9278754 w 11848699"/>
              <a:gd name="connsiteY202" fmla="*/ 2830249 h 4043032"/>
              <a:gd name="connsiteX203" fmla="*/ 9336505 w 11848699"/>
              <a:gd name="connsiteY203" fmla="*/ 2868750 h 4043032"/>
              <a:gd name="connsiteX204" fmla="*/ 9413507 w 11848699"/>
              <a:gd name="connsiteY204" fmla="*/ 2888000 h 4043032"/>
              <a:gd name="connsiteX205" fmla="*/ 9452008 w 11848699"/>
              <a:gd name="connsiteY205" fmla="*/ 2916876 h 4043032"/>
              <a:gd name="connsiteX206" fmla="*/ 9500135 w 11848699"/>
              <a:gd name="connsiteY206" fmla="*/ 2926501 h 4043032"/>
              <a:gd name="connsiteX207" fmla="*/ 9557886 w 11848699"/>
              <a:gd name="connsiteY207" fmla="*/ 2945752 h 4043032"/>
              <a:gd name="connsiteX208" fmla="*/ 9596387 w 11848699"/>
              <a:gd name="connsiteY208" fmla="*/ 2955377 h 4043032"/>
              <a:gd name="connsiteX209" fmla="*/ 9625263 w 11848699"/>
              <a:gd name="connsiteY209" fmla="*/ 2974628 h 4043032"/>
              <a:gd name="connsiteX210" fmla="*/ 9683015 w 11848699"/>
              <a:gd name="connsiteY210" fmla="*/ 2993878 h 4043032"/>
              <a:gd name="connsiteX211" fmla="*/ 9711891 w 11848699"/>
              <a:gd name="connsiteY211" fmla="*/ 3013129 h 4043032"/>
              <a:gd name="connsiteX212" fmla="*/ 9740766 w 11848699"/>
              <a:gd name="connsiteY212" fmla="*/ 3022754 h 4043032"/>
              <a:gd name="connsiteX213" fmla="*/ 9808143 w 11848699"/>
              <a:gd name="connsiteY213" fmla="*/ 3061255 h 4043032"/>
              <a:gd name="connsiteX214" fmla="*/ 9827394 w 11848699"/>
              <a:gd name="connsiteY214" fmla="*/ 3090131 h 4043032"/>
              <a:gd name="connsiteX215" fmla="*/ 9856269 w 11848699"/>
              <a:gd name="connsiteY215" fmla="*/ 3099756 h 4043032"/>
              <a:gd name="connsiteX216" fmla="*/ 10077651 w 11848699"/>
              <a:gd name="connsiteY216" fmla="*/ 3128632 h 4043032"/>
              <a:gd name="connsiteX217" fmla="*/ 10135402 w 11848699"/>
              <a:gd name="connsiteY217" fmla="*/ 3167133 h 4043032"/>
              <a:gd name="connsiteX218" fmla="*/ 10183528 w 11848699"/>
              <a:gd name="connsiteY218" fmla="*/ 3205634 h 4043032"/>
              <a:gd name="connsiteX219" fmla="*/ 10202779 w 11848699"/>
              <a:gd name="connsiteY219" fmla="*/ 3234510 h 4043032"/>
              <a:gd name="connsiteX220" fmla="*/ 10260531 w 11848699"/>
              <a:gd name="connsiteY220" fmla="*/ 3253760 h 4043032"/>
              <a:gd name="connsiteX221" fmla="*/ 10318282 w 11848699"/>
              <a:gd name="connsiteY221" fmla="*/ 3282636 h 4043032"/>
              <a:gd name="connsiteX222" fmla="*/ 10347158 w 11848699"/>
              <a:gd name="connsiteY222" fmla="*/ 3301887 h 4043032"/>
              <a:gd name="connsiteX223" fmla="*/ 10385659 w 11848699"/>
              <a:gd name="connsiteY223" fmla="*/ 3311512 h 4043032"/>
              <a:gd name="connsiteX224" fmla="*/ 10414535 w 11848699"/>
              <a:gd name="connsiteY224" fmla="*/ 3321137 h 4043032"/>
              <a:gd name="connsiteX225" fmla="*/ 10453036 w 11848699"/>
              <a:gd name="connsiteY225" fmla="*/ 3330762 h 4043032"/>
              <a:gd name="connsiteX226" fmla="*/ 10510787 w 11848699"/>
              <a:gd name="connsiteY226" fmla="*/ 3350013 h 4043032"/>
              <a:gd name="connsiteX227" fmla="*/ 10568539 w 11848699"/>
              <a:gd name="connsiteY227" fmla="*/ 3369263 h 4043032"/>
              <a:gd name="connsiteX228" fmla="*/ 10597415 w 11848699"/>
              <a:gd name="connsiteY228" fmla="*/ 3378889 h 4043032"/>
              <a:gd name="connsiteX229" fmla="*/ 10635916 w 11848699"/>
              <a:gd name="connsiteY229" fmla="*/ 3388514 h 4043032"/>
              <a:gd name="connsiteX230" fmla="*/ 10664792 w 11848699"/>
              <a:gd name="connsiteY230" fmla="*/ 3417390 h 4043032"/>
              <a:gd name="connsiteX231" fmla="*/ 10693667 w 11848699"/>
              <a:gd name="connsiteY231" fmla="*/ 3427015 h 4043032"/>
              <a:gd name="connsiteX232" fmla="*/ 10732168 w 11848699"/>
              <a:gd name="connsiteY232" fmla="*/ 3446266 h 4043032"/>
              <a:gd name="connsiteX233" fmla="*/ 10761044 w 11848699"/>
              <a:gd name="connsiteY233" fmla="*/ 3455891 h 4043032"/>
              <a:gd name="connsiteX234" fmla="*/ 10847672 w 11848699"/>
              <a:gd name="connsiteY234" fmla="*/ 3484767 h 4043032"/>
              <a:gd name="connsiteX235" fmla="*/ 10876547 w 11848699"/>
              <a:gd name="connsiteY235" fmla="*/ 3504017 h 4043032"/>
              <a:gd name="connsiteX236" fmla="*/ 10886173 w 11848699"/>
              <a:gd name="connsiteY236" fmla="*/ 3532893 h 4043032"/>
              <a:gd name="connsiteX237" fmla="*/ 10895798 w 11848699"/>
              <a:gd name="connsiteY237" fmla="*/ 3571394 h 4043032"/>
              <a:gd name="connsiteX238" fmla="*/ 10953549 w 11848699"/>
              <a:gd name="connsiteY238" fmla="*/ 3590645 h 4043032"/>
              <a:gd name="connsiteX239" fmla="*/ 11030552 w 11848699"/>
              <a:gd name="connsiteY239" fmla="*/ 3609895 h 4043032"/>
              <a:gd name="connsiteX240" fmla="*/ 11107554 w 11848699"/>
              <a:gd name="connsiteY240" fmla="*/ 3629146 h 4043032"/>
              <a:gd name="connsiteX241" fmla="*/ 11242307 w 11848699"/>
              <a:gd name="connsiteY241" fmla="*/ 3648396 h 4043032"/>
              <a:gd name="connsiteX242" fmla="*/ 11300059 w 11848699"/>
              <a:gd name="connsiteY242" fmla="*/ 3667647 h 4043032"/>
              <a:gd name="connsiteX243" fmla="*/ 11328935 w 11848699"/>
              <a:gd name="connsiteY243" fmla="*/ 3677272 h 4043032"/>
              <a:gd name="connsiteX244" fmla="*/ 11386686 w 11848699"/>
              <a:gd name="connsiteY244" fmla="*/ 3706148 h 4043032"/>
              <a:gd name="connsiteX245" fmla="*/ 11415562 w 11848699"/>
              <a:gd name="connsiteY245" fmla="*/ 3725398 h 4043032"/>
              <a:gd name="connsiteX246" fmla="*/ 11482939 w 11848699"/>
              <a:gd name="connsiteY246" fmla="*/ 3744649 h 4043032"/>
              <a:gd name="connsiteX247" fmla="*/ 11540691 w 11848699"/>
              <a:gd name="connsiteY247" fmla="*/ 3783150 h 4043032"/>
              <a:gd name="connsiteX248" fmla="*/ 11569566 w 11848699"/>
              <a:gd name="connsiteY248" fmla="*/ 3802400 h 4043032"/>
              <a:gd name="connsiteX249" fmla="*/ 11588817 w 11848699"/>
              <a:gd name="connsiteY249" fmla="*/ 3831276 h 4043032"/>
              <a:gd name="connsiteX250" fmla="*/ 11636943 w 11848699"/>
              <a:gd name="connsiteY250" fmla="*/ 3898653 h 4043032"/>
              <a:gd name="connsiteX251" fmla="*/ 11675444 w 11848699"/>
              <a:gd name="connsiteY251" fmla="*/ 3908278 h 4043032"/>
              <a:gd name="connsiteX252" fmla="*/ 11762072 w 11848699"/>
              <a:gd name="connsiteY252" fmla="*/ 3966030 h 4043032"/>
              <a:gd name="connsiteX253" fmla="*/ 11790947 w 11848699"/>
              <a:gd name="connsiteY253" fmla="*/ 3985280 h 4043032"/>
              <a:gd name="connsiteX254" fmla="*/ 11819823 w 11848699"/>
              <a:gd name="connsiteY254" fmla="*/ 4004531 h 4043032"/>
              <a:gd name="connsiteX255" fmla="*/ 11848699 w 11848699"/>
              <a:gd name="connsiteY255" fmla="*/ 4043032 h 404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11848699" h="4043032">
                <a:moveTo>
                  <a:pt x="0" y="2753247"/>
                </a:moveTo>
                <a:cubicBezTo>
                  <a:pt x="12834" y="2737205"/>
                  <a:pt x="27105" y="2722214"/>
                  <a:pt x="38501" y="2705120"/>
                </a:cubicBezTo>
                <a:cubicBezTo>
                  <a:pt x="46460" y="2693181"/>
                  <a:pt x="48566" y="2677642"/>
                  <a:pt x="57752" y="2666619"/>
                </a:cubicBezTo>
                <a:cubicBezTo>
                  <a:pt x="65158" y="2657732"/>
                  <a:pt x="77740" y="2654775"/>
                  <a:pt x="86627" y="2647369"/>
                </a:cubicBezTo>
                <a:cubicBezTo>
                  <a:pt x="97084" y="2638655"/>
                  <a:pt x="105046" y="2627207"/>
                  <a:pt x="115503" y="2618493"/>
                </a:cubicBezTo>
                <a:cubicBezTo>
                  <a:pt x="141089" y="2597172"/>
                  <a:pt x="152921" y="2597111"/>
                  <a:pt x="182880" y="2579992"/>
                </a:cubicBezTo>
                <a:cubicBezTo>
                  <a:pt x="192924" y="2574253"/>
                  <a:pt x="201409" y="2565914"/>
                  <a:pt x="211756" y="2560741"/>
                </a:cubicBezTo>
                <a:cubicBezTo>
                  <a:pt x="220831" y="2556204"/>
                  <a:pt x="231306" y="2555113"/>
                  <a:pt x="240632" y="2551116"/>
                </a:cubicBezTo>
                <a:cubicBezTo>
                  <a:pt x="253820" y="2545464"/>
                  <a:pt x="266675" y="2538985"/>
                  <a:pt x="279133" y="2531866"/>
                </a:cubicBezTo>
                <a:cubicBezTo>
                  <a:pt x="289177" y="2526127"/>
                  <a:pt x="297437" y="2517313"/>
                  <a:pt x="308008" y="2512615"/>
                </a:cubicBezTo>
                <a:cubicBezTo>
                  <a:pt x="326551" y="2504374"/>
                  <a:pt x="365760" y="2493365"/>
                  <a:pt x="365760" y="2493365"/>
                </a:cubicBezTo>
                <a:cubicBezTo>
                  <a:pt x="375385" y="2486948"/>
                  <a:pt x="384065" y="2478812"/>
                  <a:pt x="394636" y="2474114"/>
                </a:cubicBezTo>
                <a:cubicBezTo>
                  <a:pt x="413179" y="2465873"/>
                  <a:pt x="433137" y="2461280"/>
                  <a:pt x="452387" y="2454863"/>
                </a:cubicBezTo>
                <a:cubicBezTo>
                  <a:pt x="499773" y="2439067"/>
                  <a:pt x="471263" y="2446905"/>
                  <a:pt x="539015" y="2435613"/>
                </a:cubicBezTo>
                <a:cubicBezTo>
                  <a:pt x="904216" y="2472132"/>
                  <a:pt x="679357" y="2453242"/>
                  <a:pt x="1472665" y="2435613"/>
                </a:cubicBezTo>
                <a:cubicBezTo>
                  <a:pt x="1482808" y="2435388"/>
                  <a:pt x="1491592" y="2427978"/>
                  <a:pt x="1501541" y="2425988"/>
                </a:cubicBezTo>
                <a:cubicBezTo>
                  <a:pt x="1523787" y="2421539"/>
                  <a:pt x="1546459" y="2419571"/>
                  <a:pt x="1568918" y="2416362"/>
                </a:cubicBezTo>
                <a:lnTo>
                  <a:pt x="1819175" y="2435613"/>
                </a:lnTo>
                <a:cubicBezTo>
                  <a:pt x="1835459" y="2437189"/>
                  <a:pt x="1851430" y="2441270"/>
                  <a:pt x="1867301" y="2445238"/>
                </a:cubicBezTo>
                <a:cubicBezTo>
                  <a:pt x="1896497" y="2452537"/>
                  <a:pt x="1902279" y="2460889"/>
                  <a:pt x="1934678" y="2464489"/>
                </a:cubicBezTo>
                <a:cubicBezTo>
                  <a:pt x="1979435" y="2469462"/>
                  <a:pt x="2024514" y="2470906"/>
                  <a:pt x="2069432" y="2474114"/>
                </a:cubicBezTo>
                <a:cubicBezTo>
                  <a:pt x="2138536" y="2491390"/>
                  <a:pt x="2116315" y="2486922"/>
                  <a:pt x="2223436" y="2502990"/>
                </a:cubicBezTo>
                <a:cubicBezTo>
                  <a:pt x="2336102" y="2519890"/>
                  <a:pt x="2263817" y="2503460"/>
                  <a:pt x="2338939" y="2522240"/>
                </a:cubicBezTo>
                <a:cubicBezTo>
                  <a:pt x="2392308" y="2520906"/>
                  <a:pt x="2717646" y="2519418"/>
                  <a:pt x="2849078" y="2502990"/>
                </a:cubicBezTo>
                <a:cubicBezTo>
                  <a:pt x="2859146" y="2501732"/>
                  <a:pt x="2867972" y="2495180"/>
                  <a:pt x="2877954" y="2493365"/>
                </a:cubicBezTo>
                <a:cubicBezTo>
                  <a:pt x="2903404" y="2488738"/>
                  <a:pt x="2929441" y="2487992"/>
                  <a:pt x="2954956" y="2483739"/>
                </a:cubicBezTo>
                <a:cubicBezTo>
                  <a:pt x="2968005" y="2481564"/>
                  <a:pt x="2980283" y="2475312"/>
                  <a:pt x="2993457" y="2474114"/>
                </a:cubicBezTo>
                <a:cubicBezTo>
                  <a:pt x="3051060" y="2468877"/>
                  <a:pt x="3108960" y="2467697"/>
                  <a:pt x="3166712" y="2464489"/>
                </a:cubicBezTo>
                <a:lnTo>
                  <a:pt x="3224463" y="2445238"/>
                </a:lnTo>
                <a:cubicBezTo>
                  <a:pt x="3254340" y="2435279"/>
                  <a:pt x="3262100" y="2434206"/>
                  <a:pt x="3291840" y="2416362"/>
                </a:cubicBezTo>
                <a:cubicBezTo>
                  <a:pt x="3311679" y="2404458"/>
                  <a:pt x="3349592" y="2377861"/>
                  <a:pt x="3349592" y="2377861"/>
                </a:cubicBezTo>
                <a:cubicBezTo>
                  <a:pt x="3359217" y="2365027"/>
                  <a:pt x="3371293" y="2353708"/>
                  <a:pt x="3378467" y="2339360"/>
                </a:cubicBezTo>
                <a:cubicBezTo>
                  <a:pt x="3409705" y="2276883"/>
                  <a:pt x="3401834" y="2229767"/>
                  <a:pt x="3388093" y="2156480"/>
                </a:cubicBezTo>
                <a:cubicBezTo>
                  <a:pt x="3385961" y="2145110"/>
                  <a:pt x="3378255" y="2134329"/>
                  <a:pt x="3368842" y="2127605"/>
                </a:cubicBezTo>
                <a:cubicBezTo>
                  <a:pt x="3322872" y="2094769"/>
                  <a:pt x="3223356" y="2101400"/>
                  <a:pt x="3185962" y="2098729"/>
                </a:cubicBezTo>
                <a:cubicBezTo>
                  <a:pt x="3120448" y="2076890"/>
                  <a:pt x="3177733" y="2093536"/>
                  <a:pt x="3051208" y="2079478"/>
                </a:cubicBezTo>
                <a:cubicBezTo>
                  <a:pt x="2855350" y="2057717"/>
                  <a:pt x="3188069" y="2081199"/>
                  <a:pt x="2810577" y="2060228"/>
                </a:cubicBezTo>
                <a:cubicBezTo>
                  <a:pt x="2772076" y="2050603"/>
                  <a:pt x="2733989" y="2039135"/>
                  <a:pt x="2695074" y="2031352"/>
                </a:cubicBezTo>
                <a:cubicBezTo>
                  <a:pt x="2679032" y="2028144"/>
                  <a:pt x="2662819" y="2025695"/>
                  <a:pt x="2646947" y="2021727"/>
                </a:cubicBezTo>
                <a:cubicBezTo>
                  <a:pt x="2603017" y="2010744"/>
                  <a:pt x="2627270" y="2007935"/>
                  <a:pt x="2569945" y="2002476"/>
                </a:cubicBezTo>
                <a:cubicBezTo>
                  <a:pt x="2518742" y="1997600"/>
                  <a:pt x="2467198" y="1997122"/>
                  <a:pt x="2415941" y="1992851"/>
                </a:cubicBezTo>
                <a:cubicBezTo>
                  <a:pt x="2390163" y="1990703"/>
                  <a:pt x="2364606" y="1986434"/>
                  <a:pt x="2338939" y="1983226"/>
                </a:cubicBezTo>
                <a:cubicBezTo>
                  <a:pt x="2329314" y="1976809"/>
                  <a:pt x="2320935" y="1967928"/>
                  <a:pt x="2310063" y="1963975"/>
                </a:cubicBezTo>
                <a:cubicBezTo>
                  <a:pt x="2285199" y="1954933"/>
                  <a:pt x="2258160" y="1953092"/>
                  <a:pt x="2233061" y="1944725"/>
                </a:cubicBezTo>
                <a:cubicBezTo>
                  <a:pt x="2223436" y="1941516"/>
                  <a:pt x="2213260" y="1939636"/>
                  <a:pt x="2204185" y="1935099"/>
                </a:cubicBezTo>
                <a:cubicBezTo>
                  <a:pt x="2193838" y="1929926"/>
                  <a:pt x="2184934" y="1922266"/>
                  <a:pt x="2175309" y="1915849"/>
                </a:cubicBezTo>
                <a:cubicBezTo>
                  <a:pt x="2130391" y="1848472"/>
                  <a:pt x="2156059" y="1870931"/>
                  <a:pt x="2107933" y="1838847"/>
                </a:cubicBezTo>
                <a:cubicBezTo>
                  <a:pt x="2104724" y="1829222"/>
                  <a:pt x="2103935" y="1818413"/>
                  <a:pt x="2098307" y="1809971"/>
                </a:cubicBezTo>
                <a:cubicBezTo>
                  <a:pt x="2090756" y="1798645"/>
                  <a:pt x="2078146" y="1791552"/>
                  <a:pt x="2069432" y="1781095"/>
                </a:cubicBezTo>
                <a:cubicBezTo>
                  <a:pt x="2062026" y="1772208"/>
                  <a:pt x="2056598" y="1761844"/>
                  <a:pt x="2050181" y="1752219"/>
                </a:cubicBezTo>
                <a:cubicBezTo>
                  <a:pt x="2033240" y="1701394"/>
                  <a:pt x="2046184" y="1731785"/>
                  <a:pt x="2002055" y="1665592"/>
                </a:cubicBezTo>
                <a:lnTo>
                  <a:pt x="1982804" y="1636716"/>
                </a:lnTo>
                <a:cubicBezTo>
                  <a:pt x="1953365" y="1548397"/>
                  <a:pt x="2002574" y="1685880"/>
                  <a:pt x="1944303" y="1569339"/>
                </a:cubicBezTo>
                <a:cubicBezTo>
                  <a:pt x="1935228" y="1551190"/>
                  <a:pt x="1931470" y="1530838"/>
                  <a:pt x="1925053" y="1511588"/>
                </a:cubicBezTo>
                <a:cubicBezTo>
                  <a:pt x="1921844" y="1501963"/>
                  <a:pt x="1917888" y="1492555"/>
                  <a:pt x="1915427" y="1482712"/>
                </a:cubicBezTo>
                <a:cubicBezTo>
                  <a:pt x="1903341" y="1434368"/>
                  <a:pt x="1909985" y="1456761"/>
                  <a:pt x="1896177" y="1415335"/>
                </a:cubicBezTo>
                <a:cubicBezTo>
                  <a:pt x="1911617" y="1183733"/>
                  <a:pt x="1889469" y="1332932"/>
                  <a:pt x="1915427" y="1242080"/>
                </a:cubicBezTo>
                <a:cubicBezTo>
                  <a:pt x="1919061" y="1229360"/>
                  <a:pt x="1919137" y="1215411"/>
                  <a:pt x="1925053" y="1203579"/>
                </a:cubicBezTo>
                <a:cubicBezTo>
                  <a:pt x="1935400" y="1182886"/>
                  <a:pt x="1963554" y="1145828"/>
                  <a:pt x="1963554" y="1145828"/>
                </a:cubicBezTo>
                <a:cubicBezTo>
                  <a:pt x="1966762" y="1136203"/>
                  <a:pt x="1969182" y="1126278"/>
                  <a:pt x="1973179" y="1116952"/>
                </a:cubicBezTo>
                <a:cubicBezTo>
                  <a:pt x="1978831" y="1103764"/>
                  <a:pt x="1985047" y="1090755"/>
                  <a:pt x="1992429" y="1078451"/>
                </a:cubicBezTo>
                <a:cubicBezTo>
                  <a:pt x="2013890" y="1042683"/>
                  <a:pt x="2029040" y="1017462"/>
                  <a:pt x="2059806" y="991823"/>
                </a:cubicBezTo>
                <a:cubicBezTo>
                  <a:pt x="2092607" y="964489"/>
                  <a:pt x="2092496" y="978384"/>
                  <a:pt x="2127183" y="943697"/>
                </a:cubicBezTo>
                <a:cubicBezTo>
                  <a:pt x="2135363" y="935517"/>
                  <a:pt x="2138254" y="923001"/>
                  <a:pt x="2146434" y="914821"/>
                </a:cubicBezTo>
                <a:cubicBezTo>
                  <a:pt x="2154614" y="906641"/>
                  <a:pt x="2165896" y="902295"/>
                  <a:pt x="2175309" y="895571"/>
                </a:cubicBezTo>
                <a:cubicBezTo>
                  <a:pt x="2188363" y="886247"/>
                  <a:pt x="2199462" y="873869"/>
                  <a:pt x="2213811" y="866695"/>
                </a:cubicBezTo>
                <a:cubicBezTo>
                  <a:pt x="2316498" y="815352"/>
                  <a:pt x="2228365" y="889073"/>
                  <a:pt x="2348564" y="808943"/>
                </a:cubicBezTo>
                <a:cubicBezTo>
                  <a:pt x="2420257" y="761149"/>
                  <a:pt x="2332204" y="822576"/>
                  <a:pt x="2406316" y="760817"/>
                </a:cubicBezTo>
                <a:cubicBezTo>
                  <a:pt x="2422342" y="747462"/>
                  <a:pt x="2455592" y="729556"/>
                  <a:pt x="2473693" y="722316"/>
                </a:cubicBezTo>
                <a:cubicBezTo>
                  <a:pt x="2492533" y="714780"/>
                  <a:pt x="2531444" y="703066"/>
                  <a:pt x="2531444" y="703066"/>
                </a:cubicBezTo>
                <a:cubicBezTo>
                  <a:pt x="2577206" y="672558"/>
                  <a:pt x="2549342" y="687475"/>
                  <a:pt x="2618072" y="664565"/>
                </a:cubicBezTo>
                <a:lnTo>
                  <a:pt x="2675823" y="645314"/>
                </a:lnTo>
                <a:lnTo>
                  <a:pt x="2829827" y="635689"/>
                </a:lnTo>
                <a:cubicBezTo>
                  <a:pt x="2997289" y="579865"/>
                  <a:pt x="2869803" y="618761"/>
                  <a:pt x="3301465" y="635689"/>
                </a:cubicBezTo>
                <a:cubicBezTo>
                  <a:pt x="3327794" y="636722"/>
                  <a:pt x="3353759" y="646703"/>
                  <a:pt x="3378467" y="654939"/>
                </a:cubicBezTo>
                <a:cubicBezTo>
                  <a:pt x="3492168" y="649996"/>
                  <a:pt x="3627931" y="645802"/>
                  <a:pt x="3744227" y="635689"/>
                </a:cubicBezTo>
                <a:cubicBezTo>
                  <a:pt x="3769997" y="633448"/>
                  <a:pt x="3795562" y="629272"/>
                  <a:pt x="3821229" y="626063"/>
                </a:cubicBezTo>
                <a:cubicBezTo>
                  <a:pt x="3900262" y="599719"/>
                  <a:pt x="3774725" y="639466"/>
                  <a:pt x="3927107" y="606813"/>
                </a:cubicBezTo>
                <a:cubicBezTo>
                  <a:pt x="3946949" y="602561"/>
                  <a:pt x="3965608" y="593979"/>
                  <a:pt x="3984859" y="587562"/>
                </a:cubicBezTo>
                <a:cubicBezTo>
                  <a:pt x="3994484" y="584354"/>
                  <a:pt x="4005293" y="583565"/>
                  <a:pt x="4013735" y="577937"/>
                </a:cubicBezTo>
                <a:cubicBezTo>
                  <a:pt x="4023360" y="571520"/>
                  <a:pt x="4032264" y="563860"/>
                  <a:pt x="4042611" y="558687"/>
                </a:cubicBezTo>
                <a:cubicBezTo>
                  <a:pt x="4058792" y="550597"/>
                  <a:pt x="4094558" y="544065"/>
                  <a:pt x="4109987" y="539436"/>
                </a:cubicBezTo>
                <a:cubicBezTo>
                  <a:pt x="4205322" y="510836"/>
                  <a:pt x="4129384" y="526579"/>
                  <a:pt x="4225491" y="510560"/>
                </a:cubicBezTo>
                <a:cubicBezTo>
                  <a:pt x="4249426" y="494604"/>
                  <a:pt x="4264956" y="482526"/>
                  <a:pt x="4292867" y="472059"/>
                </a:cubicBezTo>
                <a:cubicBezTo>
                  <a:pt x="4305253" y="467414"/>
                  <a:pt x="4318648" y="466068"/>
                  <a:pt x="4331368" y="462434"/>
                </a:cubicBezTo>
                <a:cubicBezTo>
                  <a:pt x="4341124" y="459647"/>
                  <a:pt x="4350619" y="456017"/>
                  <a:pt x="4360244" y="452809"/>
                </a:cubicBezTo>
                <a:cubicBezTo>
                  <a:pt x="4369869" y="443184"/>
                  <a:pt x="4382509" y="435832"/>
                  <a:pt x="4389120" y="423933"/>
                </a:cubicBezTo>
                <a:cubicBezTo>
                  <a:pt x="4398975" y="406195"/>
                  <a:pt x="4397115" y="383065"/>
                  <a:pt x="4408371" y="366181"/>
                </a:cubicBezTo>
                <a:cubicBezTo>
                  <a:pt x="4422576" y="344874"/>
                  <a:pt x="4434264" y="323252"/>
                  <a:pt x="4456497" y="308430"/>
                </a:cubicBezTo>
                <a:cubicBezTo>
                  <a:pt x="4464939" y="302802"/>
                  <a:pt x="4475748" y="302013"/>
                  <a:pt x="4485373" y="298805"/>
                </a:cubicBezTo>
                <a:cubicBezTo>
                  <a:pt x="4554131" y="252965"/>
                  <a:pt x="4520678" y="265914"/>
                  <a:pt x="4581625" y="250678"/>
                </a:cubicBezTo>
                <a:cubicBezTo>
                  <a:pt x="4627385" y="220172"/>
                  <a:pt x="4599527" y="235086"/>
                  <a:pt x="4668253" y="212177"/>
                </a:cubicBezTo>
                <a:lnTo>
                  <a:pt x="4697128" y="202552"/>
                </a:lnTo>
                <a:cubicBezTo>
                  <a:pt x="4763322" y="158423"/>
                  <a:pt x="4732931" y="171367"/>
                  <a:pt x="4783756" y="154426"/>
                </a:cubicBezTo>
                <a:cubicBezTo>
                  <a:pt x="4790173" y="144801"/>
                  <a:pt x="4794826" y="133730"/>
                  <a:pt x="4803006" y="125550"/>
                </a:cubicBezTo>
                <a:cubicBezTo>
                  <a:pt x="4811186" y="117370"/>
                  <a:pt x="4824264" y="115005"/>
                  <a:pt x="4831882" y="106299"/>
                </a:cubicBezTo>
                <a:cubicBezTo>
                  <a:pt x="4847117" y="88887"/>
                  <a:pt x="4870383" y="48548"/>
                  <a:pt x="4870383" y="48548"/>
                </a:cubicBezTo>
                <a:cubicBezTo>
                  <a:pt x="4854426" y="24612"/>
                  <a:pt x="4826830" y="3910"/>
                  <a:pt x="4889634" y="421"/>
                </a:cubicBezTo>
                <a:cubicBezTo>
                  <a:pt x="4934597" y="-2077"/>
                  <a:pt x="4979443" y="7238"/>
                  <a:pt x="5024387" y="10047"/>
                </a:cubicBezTo>
                <a:lnTo>
                  <a:pt x="5197642" y="19672"/>
                </a:lnTo>
                <a:cubicBezTo>
                  <a:pt x="5207267" y="22880"/>
                  <a:pt x="5216372" y="29297"/>
                  <a:pt x="5226518" y="29297"/>
                </a:cubicBezTo>
                <a:cubicBezTo>
                  <a:pt x="5351757" y="29297"/>
                  <a:pt x="5349083" y="25126"/>
                  <a:pt x="5447899" y="421"/>
                </a:cubicBezTo>
                <a:cubicBezTo>
                  <a:pt x="5606951" y="9778"/>
                  <a:pt x="5672640" y="12308"/>
                  <a:pt x="5842535" y="29297"/>
                </a:cubicBezTo>
                <a:cubicBezTo>
                  <a:pt x="5861954" y="31239"/>
                  <a:pt x="5881036" y="35714"/>
                  <a:pt x="5900286" y="38922"/>
                </a:cubicBezTo>
                <a:cubicBezTo>
                  <a:pt x="5890661" y="45339"/>
                  <a:pt x="5879591" y="49993"/>
                  <a:pt x="5871411" y="58173"/>
                </a:cubicBezTo>
                <a:cubicBezTo>
                  <a:pt x="5863231" y="66353"/>
                  <a:pt x="5861970" y="80918"/>
                  <a:pt x="5852160" y="87049"/>
                </a:cubicBezTo>
                <a:cubicBezTo>
                  <a:pt x="5834952" y="97804"/>
                  <a:pt x="5794408" y="106299"/>
                  <a:pt x="5794408" y="106299"/>
                </a:cubicBezTo>
                <a:cubicBezTo>
                  <a:pt x="5784783" y="115924"/>
                  <a:pt x="5773084" y="123849"/>
                  <a:pt x="5765533" y="135175"/>
                </a:cubicBezTo>
                <a:cubicBezTo>
                  <a:pt x="5759905" y="143617"/>
                  <a:pt x="5758694" y="154295"/>
                  <a:pt x="5755907" y="164051"/>
                </a:cubicBezTo>
                <a:cubicBezTo>
                  <a:pt x="5751795" y="178441"/>
                  <a:pt x="5744349" y="216044"/>
                  <a:pt x="5736657" y="231428"/>
                </a:cubicBezTo>
                <a:cubicBezTo>
                  <a:pt x="5729625" y="245492"/>
                  <a:pt x="5695061" y="290098"/>
                  <a:pt x="5688531" y="298805"/>
                </a:cubicBezTo>
                <a:lnTo>
                  <a:pt x="5669280" y="356556"/>
                </a:lnTo>
                <a:cubicBezTo>
                  <a:pt x="5666072" y="366181"/>
                  <a:pt x="5669280" y="382224"/>
                  <a:pt x="5659655" y="385432"/>
                </a:cubicBezTo>
                <a:lnTo>
                  <a:pt x="5601903" y="404682"/>
                </a:lnTo>
                <a:cubicBezTo>
                  <a:pt x="5592278" y="407890"/>
                  <a:pt x="5582102" y="409771"/>
                  <a:pt x="5573027" y="414308"/>
                </a:cubicBezTo>
                <a:cubicBezTo>
                  <a:pt x="5560193" y="420725"/>
                  <a:pt x="5546984" y="426439"/>
                  <a:pt x="5534526" y="433558"/>
                </a:cubicBezTo>
                <a:cubicBezTo>
                  <a:pt x="5524482" y="439297"/>
                  <a:pt x="5515998" y="447636"/>
                  <a:pt x="5505651" y="452809"/>
                </a:cubicBezTo>
                <a:cubicBezTo>
                  <a:pt x="5411459" y="499905"/>
                  <a:pt x="5495551" y="446707"/>
                  <a:pt x="5428648" y="491310"/>
                </a:cubicBezTo>
                <a:cubicBezTo>
                  <a:pt x="5422231" y="500935"/>
                  <a:pt x="5413955" y="509553"/>
                  <a:pt x="5409398" y="520186"/>
                </a:cubicBezTo>
                <a:cubicBezTo>
                  <a:pt x="5404187" y="532345"/>
                  <a:pt x="5407111" y="547680"/>
                  <a:pt x="5399773" y="558687"/>
                </a:cubicBezTo>
                <a:cubicBezTo>
                  <a:pt x="5393356" y="568312"/>
                  <a:pt x="5380522" y="571520"/>
                  <a:pt x="5370897" y="577937"/>
                </a:cubicBezTo>
                <a:cubicBezTo>
                  <a:pt x="5367689" y="593979"/>
                  <a:pt x="5364821" y="610093"/>
                  <a:pt x="5361272" y="626063"/>
                </a:cubicBezTo>
                <a:cubicBezTo>
                  <a:pt x="5358402" y="638977"/>
                  <a:pt x="5351646" y="651336"/>
                  <a:pt x="5351646" y="664565"/>
                </a:cubicBezTo>
                <a:cubicBezTo>
                  <a:pt x="5351646" y="680925"/>
                  <a:pt x="5358063" y="696649"/>
                  <a:pt x="5361272" y="712691"/>
                </a:cubicBezTo>
                <a:cubicBezTo>
                  <a:pt x="5364480" y="773651"/>
                  <a:pt x="5358925" y="835712"/>
                  <a:pt x="5370897" y="895571"/>
                </a:cubicBezTo>
                <a:cubicBezTo>
                  <a:pt x="5372887" y="905520"/>
                  <a:pt x="5390698" y="900659"/>
                  <a:pt x="5399773" y="905196"/>
                </a:cubicBezTo>
                <a:cubicBezTo>
                  <a:pt x="5491292" y="950956"/>
                  <a:pt x="5337404" y="894033"/>
                  <a:pt x="5486400" y="943697"/>
                </a:cubicBezTo>
                <a:lnTo>
                  <a:pt x="5515276" y="953322"/>
                </a:lnTo>
                <a:cubicBezTo>
                  <a:pt x="5518484" y="975781"/>
                  <a:pt x="5512721" y="1001559"/>
                  <a:pt x="5524901" y="1020699"/>
                </a:cubicBezTo>
                <a:cubicBezTo>
                  <a:pt x="5537322" y="1040218"/>
                  <a:pt x="5582653" y="1059200"/>
                  <a:pt x="5582653" y="1059200"/>
                </a:cubicBezTo>
                <a:cubicBezTo>
                  <a:pt x="5585861" y="1078451"/>
                  <a:pt x="5584352" y="1099118"/>
                  <a:pt x="5592278" y="1116952"/>
                </a:cubicBezTo>
                <a:cubicBezTo>
                  <a:pt x="5607917" y="1152141"/>
                  <a:pt x="5623453" y="1142165"/>
                  <a:pt x="5650029" y="1155453"/>
                </a:cubicBezTo>
                <a:cubicBezTo>
                  <a:pt x="5724669" y="1192772"/>
                  <a:pt x="5635196" y="1160132"/>
                  <a:pt x="5707781" y="1184329"/>
                </a:cubicBezTo>
                <a:cubicBezTo>
                  <a:pt x="5768911" y="1230177"/>
                  <a:pt x="5720822" y="1202762"/>
                  <a:pt x="5794408" y="1222830"/>
                </a:cubicBezTo>
                <a:cubicBezTo>
                  <a:pt x="5813985" y="1228169"/>
                  <a:pt x="5832909" y="1235663"/>
                  <a:pt x="5852160" y="1242080"/>
                </a:cubicBezTo>
                <a:lnTo>
                  <a:pt x="5881036" y="1251706"/>
                </a:lnTo>
                <a:cubicBezTo>
                  <a:pt x="5890661" y="1261331"/>
                  <a:pt x="5899455" y="1271867"/>
                  <a:pt x="5909912" y="1280581"/>
                </a:cubicBezTo>
                <a:cubicBezTo>
                  <a:pt x="5918799" y="1287987"/>
                  <a:pt x="5930607" y="1291652"/>
                  <a:pt x="5938787" y="1299832"/>
                </a:cubicBezTo>
                <a:cubicBezTo>
                  <a:pt x="5950130" y="1311176"/>
                  <a:pt x="5957223" y="1326153"/>
                  <a:pt x="5967663" y="1338333"/>
                </a:cubicBezTo>
                <a:cubicBezTo>
                  <a:pt x="5976522" y="1348668"/>
                  <a:pt x="5987825" y="1356752"/>
                  <a:pt x="5996539" y="1367209"/>
                </a:cubicBezTo>
                <a:cubicBezTo>
                  <a:pt x="6003945" y="1376096"/>
                  <a:pt x="6007083" y="1388467"/>
                  <a:pt x="6015789" y="1396085"/>
                </a:cubicBezTo>
                <a:cubicBezTo>
                  <a:pt x="6096715" y="1466896"/>
                  <a:pt x="6045131" y="1415569"/>
                  <a:pt x="6102417" y="1444211"/>
                </a:cubicBezTo>
                <a:cubicBezTo>
                  <a:pt x="6112764" y="1449384"/>
                  <a:pt x="6120461" y="1459399"/>
                  <a:pt x="6131293" y="1463461"/>
                </a:cubicBezTo>
                <a:cubicBezTo>
                  <a:pt x="6146611" y="1469205"/>
                  <a:pt x="6163636" y="1468782"/>
                  <a:pt x="6179419" y="1473087"/>
                </a:cubicBezTo>
                <a:cubicBezTo>
                  <a:pt x="6198996" y="1478426"/>
                  <a:pt x="6217485" y="1487416"/>
                  <a:pt x="6237171" y="1492337"/>
                </a:cubicBezTo>
                <a:cubicBezTo>
                  <a:pt x="6250005" y="1495545"/>
                  <a:pt x="6262952" y="1498328"/>
                  <a:pt x="6275672" y="1501962"/>
                </a:cubicBezTo>
                <a:cubicBezTo>
                  <a:pt x="6285427" y="1504749"/>
                  <a:pt x="6294539" y="1509920"/>
                  <a:pt x="6304547" y="1511588"/>
                </a:cubicBezTo>
                <a:cubicBezTo>
                  <a:pt x="6333205" y="1516365"/>
                  <a:pt x="6362299" y="1518005"/>
                  <a:pt x="6391175" y="1521213"/>
                </a:cubicBezTo>
                <a:cubicBezTo>
                  <a:pt x="6404009" y="1524421"/>
                  <a:pt x="6417290" y="1526193"/>
                  <a:pt x="6429676" y="1530838"/>
                </a:cubicBezTo>
                <a:cubicBezTo>
                  <a:pt x="6505530" y="1559283"/>
                  <a:pt x="6428485" y="1542993"/>
                  <a:pt x="6516303" y="1569339"/>
                </a:cubicBezTo>
                <a:cubicBezTo>
                  <a:pt x="6531973" y="1574040"/>
                  <a:pt x="6548387" y="1575756"/>
                  <a:pt x="6564429" y="1578965"/>
                </a:cubicBezTo>
                <a:cubicBezTo>
                  <a:pt x="6592823" y="1597894"/>
                  <a:pt x="6599020" y="1599298"/>
                  <a:pt x="6622181" y="1627091"/>
                </a:cubicBezTo>
                <a:cubicBezTo>
                  <a:pt x="6629587" y="1635978"/>
                  <a:pt x="6634026" y="1647080"/>
                  <a:pt x="6641432" y="1655967"/>
                </a:cubicBezTo>
                <a:cubicBezTo>
                  <a:pt x="6652673" y="1669456"/>
                  <a:pt x="6693569" y="1708176"/>
                  <a:pt x="6708808" y="1713718"/>
                </a:cubicBezTo>
                <a:cubicBezTo>
                  <a:pt x="6730129" y="1721471"/>
                  <a:pt x="6753762" y="1719893"/>
                  <a:pt x="6776185" y="1723343"/>
                </a:cubicBezTo>
                <a:cubicBezTo>
                  <a:pt x="6795474" y="1726311"/>
                  <a:pt x="6814800" y="1729141"/>
                  <a:pt x="6833937" y="1732969"/>
                </a:cubicBezTo>
                <a:cubicBezTo>
                  <a:pt x="6884082" y="1742998"/>
                  <a:pt x="6858507" y="1739988"/>
                  <a:pt x="6901314" y="1752219"/>
                </a:cubicBezTo>
                <a:cubicBezTo>
                  <a:pt x="6914034" y="1755853"/>
                  <a:pt x="6927144" y="1758044"/>
                  <a:pt x="6939815" y="1761845"/>
                </a:cubicBezTo>
                <a:cubicBezTo>
                  <a:pt x="6959251" y="1767676"/>
                  <a:pt x="6997566" y="1781095"/>
                  <a:pt x="6997566" y="1781095"/>
                </a:cubicBezTo>
                <a:cubicBezTo>
                  <a:pt x="7007191" y="1787512"/>
                  <a:pt x="7015871" y="1795648"/>
                  <a:pt x="7026442" y="1800346"/>
                </a:cubicBezTo>
                <a:cubicBezTo>
                  <a:pt x="7067838" y="1818744"/>
                  <a:pt x="7129135" y="1830071"/>
                  <a:pt x="7170821" y="1838847"/>
                </a:cubicBezTo>
                <a:cubicBezTo>
                  <a:pt x="7208773" y="1846837"/>
                  <a:pt x="7284530" y="1857201"/>
                  <a:pt x="7324825" y="1877348"/>
                </a:cubicBezTo>
                <a:cubicBezTo>
                  <a:pt x="7337659" y="1883765"/>
                  <a:pt x="7350868" y="1889479"/>
                  <a:pt x="7363326" y="1896598"/>
                </a:cubicBezTo>
                <a:cubicBezTo>
                  <a:pt x="7373370" y="1902337"/>
                  <a:pt x="7382046" y="1910309"/>
                  <a:pt x="7392202" y="1915849"/>
                </a:cubicBezTo>
                <a:cubicBezTo>
                  <a:pt x="7417395" y="1929591"/>
                  <a:pt x="7446247" y="1937132"/>
                  <a:pt x="7469204" y="1954350"/>
                </a:cubicBezTo>
                <a:cubicBezTo>
                  <a:pt x="7482038" y="1963975"/>
                  <a:pt x="7493356" y="1976052"/>
                  <a:pt x="7507705" y="1983226"/>
                </a:cubicBezTo>
                <a:cubicBezTo>
                  <a:pt x="7525855" y="1992301"/>
                  <a:pt x="7545771" y="1997555"/>
                  <a:pt x="7565457" y="2002476"/>
                </a:cubicBezTo>
                <a:cubicBezTo>
                  <a:pt x="7619829" y="2016069"/>
                  <a:pt x="7590986" y="2009506"/>
                  <a:pt x="7652084" y="2021727"/>
                </a:cubicBezTo>
                <a:cubicBezTo>
                  <a:pt x="7656127" y="2024759"/>
                  <a:pt x="7732034" y="2083913"/>
                  <a:pt x="7757962" y="2098729"/>
                </a:cubicBezTo>
                <a:cubicBezTo>
                  <a:pt x="7770420" y="2105848"/>
                  <a:pt x="7784296" y="2110374"/>
                  <a:pt x="7796463" y="2117979"/>
                </a:cubicBezTo>
                <a:cubicBezTo>
                  <a:pt x="7810067" y="2126481"/>
                  <a:pt x="7820615" y="2139681"/>
                  <a:pt x="7834964" y="2146855"/>
                </a:cubicBezTo>
                <a:cubicBezTo>
                  <a:pt x="7846796" y="2152771"/>
                  <a:pt x="7860745" y="2152846"/>
                  <a:pt x="7873465" y="2156480"/>
                </a:cubicBezTo>
                <a:cubicBezTo>
                  <a:pt x="7883221" y="2159267"/>
                  <a:pt x="7893266" y="2161569"/>
                  <a:pt x="7902341" y="2166106"/>
                </a:cubicBezTo>
                <a:cubicBezTo>
                  <a:pt x="7912688" y="2171279"/>
                  <a:pt x="7920584" y="2180799"/>
                  <a:pt x="7931217" y="2185356"/>
                </a:cubicBezTo>
                <a:cubicBezTo>
                  <a:pt x="7943376" y="2190567"/>
                  <a:pt x="7957047" y="2191180"/>
                  <a:pt x="7969718" y="2194981"/>
                </a:cubicBezTo>
                <a:cubicBezTo>
                  <a:pt x="7989154" y="2200812"/>
                  <a:pt x="8007783" y="2209311"/>
                  <a:pt x="8027469" y="2214232"/>
                </a:cubicBezTo>
                <a:cubicBezTo>
                  <a:pt x="8095502" y="2231239"/>
                  <a:pt x="8053416" y="2219672"/>
                  <a:pt x="8152598" y="2252733"/>
                </a:cubicBezTo>
                <a:cubicBezTo>
                  <a:pt x="8152600" y="2252734"/>
                  <a:pt x="8210346" y="2271982"/>
                  <a:pt x="8210349" y="2271983"/>
                </a:cubicBezTo>
                <a:cubicBezTo>
                  <a:pt x="8247955" y="2290786"/>
                  <a:pt x="8245976" y="2287806"/>
                  <a:pt x="8277726" y="2310485"/>
                </a:cubicBezTo>
                <a:cubicBezTo>
                  <a:pt x="8290780" y="2319809"/>
                  <a:pt x="8301879" y="2332186"/>
                  <a:pt x="8316227" y="2339360"/>
                </a:cubicBezTo>
                <a:cubicBezTo>
                  <a:pt x="8328059" y="2345276"/>
                  <a:pt x="8341894" y="2345777"/>
                  <a:pt x="8354728" y="2348986"/>
                </a:cubicBezTo>
                <a:cubicBezTo>
                  <a:pt x="8364353" y="2355403"/>
                  <a:pt x="8374717" y="2360830"/>
                  <a:pt x="8383604" y="2368236"/>
                </a:cubicBezTo>
                <a:cubicBezTo>
                  <a:pt x="8394061" y="2376950"/>
                  <a:pt x="8400937" y="2389898"/>
                  <a:pt x="8412480" y="2397112"/>
                </a:cubicBezTo>
                <a:cubicBezTo>
                  <a:pt x="8427131" y="2406269"/>
                  <a:pt x="8445152" y="2408635"/>
                  <a:pt x="8460606" y="2416362"/>
                </a:cubicBezTo>
                <a:cubicBezTo>
                  <a:pt x="8470953" y="2421535"/>
                  <a:pt x="8479135" y="2430440"/>
                  <a:pt x="8489482" y="2435613"/>
                </a:cubicBezTo>
                <a:cubicBezTo>
                  <a:pt x="8498557" y="2440150"/>
                  <a:pt x="8509032" y="2441241"/>
                  <a:pt x="8518358" y="2445238"/>
                </a:cubicBezTo>
                <a:cubicBezTo>
                  <a:pt x="8531546" y="2450890"/>
                  <a:pt x="8544025" y="2458072"/>
                  <a:pt x="8556859" y="2464489"/>
                </a:cubicBezTo>
                <a:cubicBezTo>
                  <a:pt x="8560067" y="2474114"/>
                  <a:pt x="8560146" y="2485442"/>
                  <a:pt x="8566484" y="2493365"/>
                </a:cubicBezTo>
                <a:cubicBezTo>
                  <a:pt x="8582569" y="2513471"/>
                  <a:pt x="8603009" y="2513143"/>
                  <a:pt x="8624236" y="2522240"/>
                </a:cubicBezTo>
                <a:cubicBezTo>
                  <a:pt x="8707494" y="2557922"/>
                  <a:pt x="8623894" y="2528544"/>
                  <a:pt x="8691613" y="2551116"/>
                </a:cubicBezTo>
                <a:cubicBezTo>
                  <a:pt x="8701238" y="2557533"/>
                  <a:pt x="8711601" y="2562961"/>
                  <a:pt x="8720488" y="2570367"/>
                </a:cubicBezTo>
                <a:cubicBezTo>
                  <a:pt x="8730945" y="2579081"/>
                  <a:pt x="8738038" y="2591691"/>
                  <a:pt x="8749364" y="2599242"/>
                </a:cubicBezTo>
                <a:cubicBezTo>
                  <a:pt x="8757806" y="2604870"/>
                  <a:pt x="8769371" y="2603941"/>
                  <a:pt x="8778240" y="2608868"/>
                </a:cubicBezTo>
                <a:cubicBezTo>
                  <a:pt x="8798465" y="2620104"/>
                  <a:pt x="8814043" y="2640053"/>
                  <a:pt x="8835992" y="2647369"/>
                </a:cubicBezTo>
                <a:cubicBezTo>
                  <a:pt x="8903712" y="2669942"/>
                  <a:pt x="8820106" y="2640561"/>
                  <a:pt x="8903368" y="2676245"/>
                </a:cubicBezTo>
                <a:cubicBezTo>
                  <a:pt x="8912694" y="2680242"/>
                  <a:pt x="8922918" y="2681873"/>
                  <a:pt x="8932244" y="2685870"/>
                </a:cubicBezTo>
                <a:cubicBezTo>
                  <a:pt x="8945432" y="2691522"/>
                  <a:pt x="8957633" y="2699293"/>
                  <a:pt x="8970745" y="2705120"/>
                </a:cubicBezTo>
                <a:cubicBezTo>
                  <a:pt x="9010934" y="2722982"/>
                  <a:pt x="9033929" y="2729390"/>
                  <a:pt x="9076623" y="2743621"/>
                </a:cubicBezTo>
                <a:lnTo>
                  <a:pt x="9105499" y="2753247"/>
                </a:lnTo>
                <a:cubicBezTo>
                  <a:pt x="9115124" y="2756455"/>
                  <a:pt x="9125933" y="2757244"/>
                  <a:pt x="9134375" y="2762872"/>
                </a:cubicBezTo>
                <a:cubicBezTo>
                  <a:pt x="9144000" y="2769289"/>
                  <a:pt x="9153838" y="2775398"/>
                  <a:pt x="9163251" y="2782122"/>
                </a:cubicBezTo>
                <a:cubicBezTo>
                  <a:pt x="9176305" y="2791446"/>
                  <a:pt x="9187824" y="2803039"/>
                  <a:pt x="9201752" y="2810998"/>
                </a:cubicBezTo>
                <a:cubicBezTo>
                  <a:pt x="9217688" y="2820104"/>
                  <a:pt x="9266571" y="2827812"/>
                  <a:pt x="9278754" y="2830249"/>
                </a:cubicBezTo>
                <a:cubicBezTo>
                  <a:pt x="9310132" y="2861628"/>
                  <a:pt x="9298197" y="2858303"/>
                  <a:pt x="9336505" y="2868750"/>
                </a:cubicBezTo>
                <a:cubicBezTo>
                  <a:pt x="9362030" y="2875711"/>
                  <a:pt x="9413507" y="2888000"/>
                  <a:pt x="9413507" y="2888000"/>
                </a:cubicBezTo>
                <a:cubicBezTo>
                  <a:pt x="9426341" y="2897625"/>
                  <a:pt x="9437348" y="2910361"/>
                  <a:pt x="9452008" y="2916876"/>
                </a:cubicBezTo>
                <a:cubicBezTo>
                  <a:pt x="9466958" y="2923520"/>
                  <a:pt x="9484351" y="2922196"/>
                  <a:pt x="9500135" y="2926501"/>
                </a:cubicBezTo>
                <a:cubicBezTo>
                  <a:pt x="9519712" y="2931840"/>
                  <a:pt x="9538200" y="2940831"/>
                  <a:pt x="9557886" y="2945752"/>
                </a:cubicBezTo>
                <a:lnTo>
                  <a:pt x="9596387" y="2955377"/>
                </a:lnTo>
                <a:cubicBezTo>
                  <a:pt x="9606012" y="2961794"/>
                  <a:pt x="9614692" y="2969930"/>
                  <a:pt x="9625263" y="2974628"/>
                </a:cubicBezTo>
                <a:cubicBezTo>
                  <a:pt x="9643806" y="2982869"/>
                  <a:pt x="9683015" y="2993878"/>
                  <a:pt x="9683015" y="2993878"/>
                </a:cubicBezTo>
                <a:cubicBezTo>
                  <a:pt x="9692640" y="3000295"/>
                  <a:pt x="9701544" y="3007955"/>
                  <a:pt x="9711891" y="3013129"/>
                </a:cubicBezTo>
                <a:cubicBezTo>
                  <a:pt x="9720966" y="3017666"/>
                  <a:pt x="9731957" y="3017720"/>
                  <a:pt x="9740766" y="3022754"/>
                </a:cubicBezTo>
                <a:cubicBezTo>
                  <a:pt x="9822344" y="3069371"/>
                  <a:pt x="9741937" y="3039187"/>
                  <a:pt x="9808143" y="3061255"/>
                </a:cubicBezTo>
                <a:cubicBezTo>
                  <a:pt x="9814560" y="3070880"/>
                  <a:pt x="9818361" y="3082904"/>
                  <a:pt x="9827394" y="3090131"/>
                </a:cubicBezTo>
                <a:cubicBezTo>
                  <a:pt x="9835316" y="3096469"/>
                  <a:pt x="9846944" y="3095759"/>
                  <a:pt x="9856269" y="3099756"/>
                </a:cubicBezTo>
                <a:cubicBezTo>
                  <a:pt x="9967059" y="3147238"/>
                  <a:pt x="9805189" y="3114292"/>
                  <a:pt x="10077651" y="3128632"/>
                </a:cubicBezTo>
                <a:cubicBezTo>
                  <a:pt x="10096901" y="3141466"/>
                  <a:pt x="10122568" y="3147883"/>
                  <a:pt x="10135402" y="3167133"/>
                </a:cubicBezTo>
                <a:cubicBezTo>
                  <a:pt x="10160281" y="3204451"/>
                  <a:pt x="10143678" y="3192351"/>
                  <a:pt x="10183528" y="3205634"/>
                </a:cubicBezTo>
                <a:cubicBezTo>
                  <a:pt x="10189945" y="3215259"/>
                  <a:pt x="10192969" y="3228379"/>
                  <a:pt x="10202779" y="3234510"/>
                </a:cubicBezTo>
                <a:cubicBezTo>
                  <a:pt x="10219987" y="3245265"/>
                  <a:pt x="10260531" y="3253760"/>
                  <a:pt x="10260531" y="3253760"/>
                </a:cubicBezTo>
                <a:cubicBezTo>
                  <a:pt x="10343277" y="3308927"/>
                  <a:pt x="10238587" y="3242788"/>
                  <a:pt x="10318282" y="3282636"/>
                </a:cubicBezTo>
                <a:cubicBezTo>
                  <a:pt x="10328629" y="3287809"/>
                  <a:pt x="10336525" y="3297330"/>
                  <a:pt x="10347158" y="3301887"/>
                </a:cubicBezTo>
                <a:cubicBezTo>
                  <a:pt x="10359317" y="3307098"/>
                  <a:pt x="10372939" y="3307878"/>
                  <a:pt x="10385659" y="3311512"/>
                </a:cubicBezTo>
                <a:cubicBezTo>
                  <a:pt x="10395415" y="3314299"/>
                  <a:pt x="10404779" y="3318350"/>
                  <a:pt x="10414535" y="3321137"/>
                </a:cubicBezTo>
                <a:cubicBezTo>
                  <a:pt x="10427255" y="3324771"/>
                  <a:pt x="10440365" y="3326961"/>
                  <a:pt x="10453036" y="3330762"/>
                </a:cubicBezTo>
                <a:cubicBezTo>
                  <a:pt x="10472472" y="3336593"/>
                  <a:pt x="10491537" y="3343596"/>
                  <a:pt x="10510787" y="3350013"/>
                </a:cubicBezTo>
                <a:lnTo>
                  <a:pt x="10568539" y="3369263"/>
                </a:lnTo>
                <a:cubicBezTo>
                  <a:pt x="10578164" y="3372472"/>
                  <a:pt x="10587572" y="3376428"/>
                  <a:pt x="10597415" y="3378889"/>
                </a:cubicBezTo>
                <a:lnTo>
                  <a:pt x="10635916" y="3388514"/>
                </a:lnTo>
                <a:cubicBezTo>
                  <a:pt x="10645541" y="3398139"/>
                  <a:pt x="10653466" y="3409839"/>
                  <a:pt x="10664792" y="3417390"/>
                </a:cubicBezTo>
                <a:cubicBezTo>
                  <a:pt x="10673234" y="3423018"/>
                  <a:pt x="10684342" y="3423018"/>
                  <a:pt x="10693667" y="3427015"/>
                </a:cubicBezTo>
                <a:cubicBezTo>
                  <a:pt x="10706855" y="3432667"/>
                  <a:pt x="10718980" y="3440614"/>
                  <a:pt x="10732168" y="3446266"/>
                </a:cubicBezTo>
                <a:cubicBezTo>
                  <a:pt x="10741494" y="3450263"/>
                  <a:pt x="10751969" y="3451354"/>
                  <a:pt x="10761044" y="3455891"/>
                </a:cubicBezTo>
                <a:cubicBezTo>
                  <a:pt x="10828717" y="3489726"/>
                  <a:pt x="10740451" y="3466896"/>
                  <a:pt x="10847672" y="3484767"/>
                </a:cubicBezTo>
                <a:cubicBezTo>
                  <a:pt x="10857297" y="3491184"/>
                  <a:pt x="10869321" y="3494984"/>
                  <a:pt x="10876547" y="3504017"/>
                </a:cubicBezTo>
                <a:cubicBezTo>
                  <a:pt x="10882885" y="3511940"/>
                  <a:pt x="10883386" y="3523137"/>
                  <a:pt x="10886173" y="3532893"/>
                </a:cubicBezTo>
                <a:cubicBezTo>
                  <a:pt x="10889807" y="3545613"/>
                  <a:pt x="10885754" y="3562785"/>
                  <a:pt x="10895798" y="3571394"/>
                </a:cubicBezTo>
                <a:cubicBezTo>
                  <a:pt x="10911204" y="3584600"/>
                  <a:pt x="10934299" y="3584228"/>
                  <a:pt x="10953549" y="3590645"/>
                </a:cubicBezTo>
                <a:cubicBezTo>
                  <a:pt x="11008747" y="3609044"/>
                  <a:pt x="10955060" y="3592474"/>
                  <a:pt x="11030552" y="3609895"/>
                </a:cubicBezTo>
                <a:cubicBezTo>
                  <a:pt x="11056332" y="3615844"/>
                  <a:pt x="11081684" y="3623602"/>
                  <a:pt x="11107554" y="3629146"/>
                </a:cubicBezTo>
                <a:cubicBezTo>
                  <a:pt x="11146409" y="3637472"/>
                  <a:pt x="11204804" y="3643708"/>
                  <a:pt x="11242307" y="3648396"/>
                </a:cubicBezTo>
                <a:lnTo>
                  <a:pt x="11300059" y="3667647"/>
                </a:lnTo>
                <a:cubicBezTo>
                  <a:pt x="11309684" y="3670855"/>
                  <a:pt x="11320493" y="3671644"/>
                  <a:pt x="11328935" y="3677272"/>
                </a:cubicBezTo>
                <a:cubicBezTo>
                  <a:pt x="11411690" y="3732440"/>
                  <a:pt x="11306986" y="3666297"/>
                  <a:pt x="11386686" y="3706148"/>
                </a:cubicBezTo>
                <a:cubicBezTo>
                  <a:pt x="11397033" y="3711321"/>
                  <a:pt x="11405215" y="3720225"/>
                  <a:pt x="11415562" y="3725398"/>
                </a:cubicBezTo>
                <a:cubicBezTo>
                  <a:pt x="11429368" y="3732301"/>
                  <a:pt x="11470608" y="3741566"/>
                  <a:pt x="11482939" y="3744649"/>
                </a:cubicBezTo>
                <a:lnTo>
                  <a:pt x="11540691" y="3783150"/>
                </a:lnTo>
                <a:lnTo>
                  <a:pt x="11569566" y="3802400"/>
                </a:lnTo>
                <a:cubicBezTo>
                  <a:pt x="11575983" y="3812025"/>
                  <a:pt x="11583078" y="3821232"/>
                  <a:pt x="11588817" y="3831276"/>
                </a:cubicBezTo>
                <a:cubicBezTo>
                  <a:pt x="11604573" y="3858849"/>
                  <a:pt x="11607011" y="3881549"/>
                  <a:pt x="11636943" y="3898653"/>
                </a:cubicBezTo>
                <a:cubicBezTo>
                  <a:pt x="11648429" y="3905216"/>
                  <a:pt x="11662610" y="3905070"/>
                  <a:pt x="11675444" y="3908278"/>
                </a:cubicBezTo>
                <a:lnTo>
                  <a:pt x="11762072" y="3966030"/>
                </a:lnTo>
                <a:lnTo>
                  <a:pt x="11790947" y="3985280"/>
                </a:lnTo>
                <a:lnTo>
                  <a:pt x="11819823" y="4004531"/>
                </a:lnTo>
                <a:cubicBezTo>
                  <a:pt x="11831717" y="4040213"/>
                  <a:pt x="11820373" y="4028870"/>
                  <a:pt x="11848699" y="4043032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5573027"/>
            <a:ext cx="9028497" cy="129941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>
            <a:off x="6574055" y="4446873"/>
            <a:ext cx="5390147" cy="2411128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 rot="5125239">
            <a:off x="4328420" y="5802453"/>
            <a:ext cx="1106906" cy="760396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Минус 18"/>
          <p:cNvSpPr/>
          <p:nvPr/>
        </p:nvSpPr>
        <p:spPr>
          <a:xfrm rot="5216166">
            <a:off x="4358333" y="4393346"/>
            <a:ext cx="830410" cy="623256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инус 19"/>
          <p:cNvSpPr/>
          <p:nvPr/>
        </p:nvSpPr>
        <p:spPr>
          <a:xfrm rot="6002220">
            <a:off x="4603865" y="3534597"/>
            <a:ext cx="487332" cy="440574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Минус 20"/>
          <p:cNvSpPr/>
          <p:nvPr/>
        </p:nvSpPr>
        <p:spPr>
          <a:xfrm rot="6347870">
            <a:off x="4874166" y="3097127"/>
            <a:ext cx="250256" cy="173255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 rot="17179255">
            <a:off x="5093855" y="2885555"/>
            <a:ext cx="45719" cy="101018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6497"/>
                    </a14:imgEffect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1580" y="1998758"/>
            <a:ext cx="7469679" cy="45901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11059" y="361044"/>
            <a:ext cx="141439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673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36</Words>
  <Application>Microsoft Office PowerPoint</Application>
  <PresentationFormat>Произвольный</PresentationFormat>
  <Paragraphs>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Георгиевна</dc:creator>
  <cp:lastModifiedBy>User</cp:lastModifiedBy>
  <cp:revision>30</cp:revision>
  <dcterms:created xsi:type="dcterms:W3CDTF">2018-08-28T11:04:03Z</dcterms:created>
  <dcterms:modified xsi:type="dcterms:W3CDTF">2018-09-13T07:14:02Z</dcterms:modified>
</cp:coreProperties>
</file>